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308" r:id="rId4"/>
    <p:sldId id="286" r:id="rId5"/>
    <p:sldId id="325" r:id="rId6"/>
    <p:sldId id="287" r:id="rId7"/>
    <p:sldId id="281" r:id="rId8"/>
    <p:sldId id="326" r:id="rId9"/>
    <p:sldId id="332" r:id="rId10"/>
    <p:sldId id="327" r:id="rId11"/>
    <p:sldId id="328" r:id="rId12"/>
    <p:sldId id="333" r:id="rId13"/>
    <p:sldId id="330" r:id="rId14"/>
    <p:sldId id="329" r:id="rId15"/>
    <p:sldId id="331" r:id="rId16"/>
    <p:sldId id="334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60" y="114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4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7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8" r:id="rId7"/>
    <p:sldLayoutId id="2147483743" r:id="rId8"/>
    <p:sldLayoutId id="2147483745" r:id="rId9"/>
    <p:sldLayoutId id="2147483747" r:id="rId10"/>
    <p:sldLayoutId id="2147483746" r:id="rId11"/>
    <p:sldLayoutId id="2147483744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088009" y="539067"/>
            <a:ext cx="1262227" cy="310203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76892" y="2455291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Capstone Design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991862" y="3975944"/>
            <a:ext cx="355713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67" b="1" dirty="0">
                <a:solidFill>
                  <a:schemeClr val="bg1"/>
                </a:solidFill>
                <a:cs typeface="Arial" pitchFamily="34" charset="0"/>
              </a:rPr>
              <a:t>김영민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867" b="1" dirty="0">
                <a:solidFill>
                  <a:schemeClr val="bg1"/>
                </a:solidFill>
                <a:cs typeface="Arial" pitchFamily="34" charset="0"/>
              </a:rPr>
              <a:t>유의선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867" b="1" dirty="0" err="1">
                <a:solidFill>
                  <a:schemeClr val="bg1"/>
                </a:solidFill>
                <a:cs typeface="Arial" pitchFamily="34" charset="0"/>
              </a:rPr>
              <a:t>신우탁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867" b="1" dirty="0">
                <a:solidFill>
                  <a:schemeClr val="bg1"/>
                </a:solidFill>
                <a:cs typeface="Arial" pitchFamily="34" charset="0"/>
              </a:rPr>
              <a:t>김영훈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75C2C610-D8BC-42F7-9EE5-7F3C910F56B0}"/>
              </a:ext>
            </a:extLst>
          </p:cNvPr>
          <p:cNvSpPr txBox="1"/>
          <p:nvPr/>
        </p:nvSpPr>
        <p:spPr>
          <a:xfrm>
            <a:off x="7992677" y="3425030"/>
            <a:ext cx="129610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YOU &amp; AI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26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 상황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6C77-2089-4C2C-8AF4-85812E2A665F}"/>
              </a:ext>
            </a:extLst>
          </p:cNvPr>
          <p:cNvSpPr txBox="1">
            <a:spLocks/>
          </p:cNvSpPr>
          <p:nvPr/>
        </p:nvSpPr>
        <p:spPr>
          <a:xfrm>
            <a:off x="400685" y="1459230"/>
            <a:ext cx="304292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CLIP + TQVGAN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3B3D4B-D2AB-483B-84C9-F0E608C68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77" y="2415604"/>
            <a:ext cx="2931069" cy="29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2F9100-0394-4FC1-B486-3B56869862CA}"/>
              </a:ext>
            </a:extLst>
          </p:cNvPr>
          <p:cNvSpPr txBox="1"/>
          <p:nvPr/>
        </p:nvSpPr>
        <p:spPr>
          <a:xfrm>
            <a:off x="2856412" y="5780443"/>
            <a:ext cx="4484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1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 painting of an apple in a fruit bowl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5D6DC411-ABCF-48E2-BFA3-FF6F969CD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0" y="2415604"/>
            <a:ext cx="3042920" cy="30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97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역할 분담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E3CEB0-BF24-48D2-AE01-78092433BEAF}"/>
              </a:ext>
            </a:extLst>
          </p:cNvPr>
          <p:cNvSpPr/>
          <p:nvPr/>
        </p:nvSpPr>
        <p:spPr>
          <a:xfrm>
            <a:off x="1651637" y="3073723"/>
            <a:ext cx="1375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팀장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김영민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FA4F7A-39B7-42DF-ABF8-65C976ECEDB1}"/>
              </a:ext>
            </a:extLst>
          </p:cNvPr>
          <p:cNvSpPr/>
          <p:nvPr/>
        </p:nvSpPr>
        <p:spPr>
          <a:xfrm>
            <a:off x="8083996" y="2266101"/>
            <a:ext cx="2876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자연어알고리즘 구현</a:t>
            </a:r>
            <a:endParaRPr lang="en-US" altLang="ko-KR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추천 알고리즘 개발</a:t>
            </a:r>
            <a:endParaRPr lang="en-US" altLang="ko-KR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" name="그림 개체 틀 1">
            <a:extLst>
              <a:ext uri="{FF2B5EF4-FFF2-40B4-BE49-F238E27FC236}">
                <a16:creationId xmlns:a16="http://schemas.microsoft.com/office/drawing/2014/main" id="{0FCAE73B-1BE1-4727-85E2-9AC26CB875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9" r="4559"/>
          <a:stretch>
            <a:fillRect/>
          </a:stretch>
        </p:blipFill>
        <p:spPr>
          <a:xfrm>
            <a:off x="1651637" y="1785084"/>
            <a:ext cx="1237840" cy="1237840"/>
          </a:xfrm>
          <a:prstGeom prst="rect">
            <a:avLst/>
          </a:prstGeom>
        </p:spPr>
      </p:pic>
      <p:sp>
        <p:nvSpPr>
          <p:cNvPr id="12" name="직사각형 5">
            <a:extLst>
              <a:ext uri="{FF2B5EF4-FFF2-40B4-BE49-F238E27FC236}">
                <a16:creationId xmlns:a16="http://schemas.microsoft.com/office/drawing/2014/main" id="{5C5842AF-9640-4E6D-A260-8C109007F29D}"/>
              </a:ext>
            </a:extLst>
          </p:cNvPr>
          <p:cNvSpPr/>
          <p:nvPr/>
        </p:nvSpPr>
        <p:spPr>
          <a:xfrm>
            <a:off x="3066902" y="2155550"/>
            <a:ext cx="27565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Text2Drawing</a:t>
            </a:r>
          </a:p>
          <a:p>
            <a:r>
              <a:rPr lang="en-US" altLang="ko-KR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Style Transfer </a:t>
            </a:r>
            <a:r>
              <a:rPr lang="ko-KR" altLang="en-US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구현</a:t>
            </a:r>
            <a:endParaRPr lang="en-US" altLang="ko-KR" sz="20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AI </a:t>
            </a:r>
            <a:r>
              <a:rPr lang="ko-KR" altLang="en-US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D724D1-5DAE-4CBE-9852-619262EA6FD0}"/>
              </a:ext>
            </a:extLst>
          </p:cNvPr>
          <p:cNvSpPr/>
          <p:nvPr/>
        </p:nvSpPr>
        <p:spPr>
          <a:xfrm>
            <a:off x="6740808" y="1920552"/>
            <a:ext cx="1152469" cy="123784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75946-D5A9-447C-82BD-0B0CEF9A3684}"/>
              </a:ext>
            </a:extLst>
          </p:cNvPr>
          <p:cNvSpPr/>
          <p:nvPr/>
        </p:nvSpPr>
        <p:spPr>
          <a:xfrm>
            <a:off x="6576507" y="3197382"/>
            <a:ext cx="1375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팀원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</a:t>
            </a:r>
            <a:r>
              <a:rPr lang="ko-KR" altLang="en-US" sz="16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신우탁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F66897-0C0B-434A-BB7E-C4367A16D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322" y="4244561"/>
            <a:ext cx="1152469" cy="114435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BD71F94-D85C-44B5-AED6-EC2FEDFC865F}"/>
              </a:ext>
            </a:extLst>
          </p:cNvPr>
          <p:cNvSpPr/>
          <p:nvPr/>
        </p:nvSpPr>
        <p:spPr>
          <a:xfrm>
            <a:off x="6660060" y="4151074"/>
            <a:ext cx="1208755" cy="123784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8F1D6E-3C25-4893-B1EA-45E8741BCF42}"/>
              </a:ext>
            </a:extLst>
          </p:cNvPr>
          <p:cNvSpPr/>
          <p:nvPr/>
        </p:nvSpPr>
        <p:spPr>
          <a:xfrm>
            <a:off x="1651637" y="5535805"/>
            <a:ext cx="1375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팀원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유의선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직사각형 5">
            <a:extLst>
              <a:ext uri="{FF2B5EF4-FFF2-40B4-BE49-F238E27FC236}">
                <a16:creationId xmlns:a16="http://schemas.microsoft.com/office/drawing/2014/main" id="{EE81A7A1-755C-465E-A6F3-8CC8F55F5CDD}"/>
              </a:ext>
            </a:extLst>
          </p:cNvPr>
          <p:cNvSpPr/>
          <p:nvPr/>
        </p:nvSpPr>
        <p:spPr>
          <a:xfrm>
            <a:off x="3196001" y="4562573"/>
            <a:ext cx="17251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App UI </a:t>
            </a:r>
            <a:r>
              <a:rPr lang="ko-KR" altLang="en-US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</a:t>
            </a:r>
            <a:endParaRPr lang="en-US" altLang="ko-KR" sz="20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App </a:t>
            </a:r>
            <a:r>
              <a:rPr lang="ko-KR" altLang="en-US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9AADD0-19FF-4B8A-A639-1FB263EF2AF2}"/>
              </a:ext>
            </a:extLst>
          </p:cNvPr>
          <p:cNvSpPr/>
          <p:nvPr/>
        </p:nvSpPr>
        <p:spPr>
          <a:xfrm>
            <a:off x="6660060" y="5535805"/>
            <a:ext cx="1375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팀원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김영훈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D413AE-F4BE-4777-A676-D97EBD878025}"/>
              </a:ext>
            </a:extLst>
          </p:cNvPr>
          <p:cNvSpPr/>
          <p:nvPr/>
        </p:nvSpPr>
        <p:spPr>
          <a:xfrm>
            <a:off x="8083996" y="4396817"/>
            <a:ext cx="2876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DB </a:t>
            </a:r>
            <a:r>
              <a:rPr lang="ko-KR" altLang="en-US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구축</a:t>
            </a:r>
            <a:endParaRPr lang="en-US" altLang="ko-KR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App </a:t>
            </a:r>
            <a:r>
              <a:rPr lang="ko-KR" altLang="en-US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</a:t>
            </a:r>
            <a:endParaRPr lang="en-US" altLang="ko-KR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5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변경 사항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직사각형 5">
            <a:extLst>
              <a:ext uri="{FF2B5EF4-FFF2-40B4-BE49-F238E27FC236}">
                <a16:creationId xmlns:a16="http://schemas.microsoft.com/office/drawing/2014/main" id="{41C06027-5313-428B-81FD-50B737004AEA}"/>
              </a:ext>
            </a:extLst>
          </p:cNvPr>
          <p:cNvSpPr/>
          <p:nvPr/>
        </p:nvSpPr>
        <p:spPr>
          <a:xfrm>
            <a:off x="579425" y="1763665"/>
            <a:ext cx="11427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네이버 웹툰에 대한 그림체로 </a:t>
            </a:r>
            <a:r>
              <a:rPr lang="en-US" altLang="ko-KR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training </a:t>
            </a:r>
            <a:r>
              <a: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하기로 하였으나 저작권 문제로 </a:t>
            </a:r>
            <a:r>
              <a:rPr lang="en-US" altLang="ko-KR" sz="2400" b="1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wikiarts</a:t>
            </a:r>
            <a:r>
              <a: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 대체 </a:t>
            </a: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C274BE43-6AE1-40CA-87B7-D55EDA82ED90}"/>
              </a:ext>
            </a:extLst>
          </p:cNvPr>
          <p:cNvSpPr/>
          <p:nvPr/>
        </p:nvSpPr>
        <p:spPr>
          <a:xfrm>
            <a:off x="556712" y="2694406"/>
            <a:ext cx="717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GPU </a:t>
            </a:r>
            <a:r>
              <a: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연동을 위해 서버와 앱 사이의 </a:t>
            </a:r>
            <a:r>
              <a:rPr lang="en-US" altLang="ko-KR" sz="2400" b="1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tcp</a:t>
            </a:r>
            <a:r>
              <a:rPr lang="en-US" altLang="ko-KR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통신을 이용 </a:t>
            </a:r>
          </a:p>
        </p:txBody>
      </p:sp>
      <p:sp>
        <p:nvSpPr>
          <p:cNvPr id="20" name="직사각형 5">
            <a:extLst>
              <a:ext uri="{FF2B5EF4-FFF2-40B4-BE49-F238E27FC236}">
                <a16:creationId xmlns:a16="http://schemas.microsoft.com/office/drawing/2014/main" id="{D4F5B8DB-DA47-46EC-8CF6-B330D148C6FB}"/>
              </a:ext>
            </a:extLst>
          </p:cNvPr>
          <p:cNvSpPr/>
          <p:nvPr/>
        </p:nvSpPr>
        <p:spPr>
          <a:xfrm>
            <a:off x="579425" y="3625147"/>
            <a:ext cx="7326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문장이 아닌 꾸밈말이 있는 명사 형태로 </a:t>
            </a:r>
            <a:r>
              <a:rPr lang="en-US" altLang="ko-KR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input </a:t>
            </a:r>
            <a:r>
              <a: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값을 제한</a:t>
            </a:r>
          </a:p>
        </p:txBody>
      </p:sp>
    </p:spTree>
    <p:extLst>
      <p:ext uri="{BB962C8B-B14F-4D97-AF65-F5344CB8AC3E}">
        <p14:creationId xmlns:p14="http://schemas.microsoft.com/office/powerpoint/2010/main" val="1053661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Github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B696F-603B-474C-A649-C4D4C4EE6A80}"/>
              </a:ext>
            </a:extLst>
          </p:cNvPr>
          <p:cNvSpPr txBox="1"/>
          <p:nvPr/>
        </p:nvSpPr>
        <p:spPr>
          <a:xfrm>
            <a:off x="9012761" y="5445518"/>
            <a:ext cx="2545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/>
              <a:t>https://github.com/Caution-Sun/Text2Draw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055D47-7DE7-4A56-B56E-C76F1AD46A20}"/>
              </a:ext>
            </a:extLst>
          </p:cNvPr>
          <p:cNvSpPr/>
          <p:nvPr/>
        </p:nvSpPr>
        <p:spPr>
          <a:xfrm>
            <a:off x="596999" y="1295817"/>
            <a:ext cx="1375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김영민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" name="그림 개체 틀 1">
            <a:extLst>
              <a:ext uri="{FF2B5EF4-FFF2-40B4-BE49-F238E27FC236}">
                <a16:creationId xmlns:a16="http://schemas.microsoft.com/office/drawing/2014/main" id="{185A157E-859A-440F-B97F-6823E6D2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9" r="4559"/>
          <a:stretch>
            <a:fillRect/>
          </a:stretch>
        </p:blipFill>
        <p:spPr>
          <a:xfrm>
            <a:off x="335162" y="1630223"/>
            <a:ext cx="1237840" cy="12378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3504FD-F04C-4C5C-B5FB-31E0FD104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91" y="1630658"/>
            <a:ext cx="1152469" cy="11443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B7EA87-B55D-4502-9C72-36CCFE5C6736}"/>
              </a:ext>
            </a:extLst>
          </p:cNvPr>
          <p:cNvSpPr/>
          <p:nvPr/>
        </p:nvSpPr>
        <p:spPr>
          <a:xfrm>
            <a:off x="5163110" y="1272887"/>
            <a:ext cx="8942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유의선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050" name="Picture 2" descr="ezgif com-gif-maker">
            <a:extLst>
              <a:ext uri="{FF2B5EF4-FFF2-40B4-BE49-F238E27FC236}">
                <a16:creationId xmlns:a16="http://schemas.microsoft.com/office/drawing/2014/main" id="{77CEDD60-A8B1-4F1C-AD71-D5E8BEEF7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01" y="1526661"/>
            <a:ext cx="2057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9FE0B3E-FCA6-46E2-8268-B91D8EB73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3242" y="2098161"/>
            <a:ext cx="3437975" cy="29179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5AC5915-18A7-4010-B229-FD06BDFBC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20" y="5083912"/>
            <a:ext cx="4574820" cy="11931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1B7C82-DF00-4241-8F90-16942D03AD18}"/>
              </a:ext>
            </a:extLst>
          </p:cNvPr>
          <p:cNvSpPr txBox="1"/>
          <p:nvPr/>
        </p:nvSpPr>
        <p:spPr>
          <a:xfrm>
            <a:off x="1285012" y="6395380"/>
            <a:ext cx="34851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/>
              <a:t>https://github.com/winston1214/Text2Drawing-Service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4DC6894-5053-4001-BF17-E5F67CACF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023" y="2822691"/>
            <a:ext cx="3474013" cy="21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5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Github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B696F-603B-474C-A649-C4D4C4EE6A80}"/>
              </a:ext>
            </a:extLst>
          </p:cNvPr>
          <p:cNvSpPr txBox="1"/>
          <p:nvPr/>
        </p:nvSpPr>
        <p:spPr>
          <a:xfrm>
            <a:off x="7727749" y="6149159"/>
            <a:ext cx="31792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https://github.com/kkyh1125/Text2Drawing-app</a:t>
            </a:r>
            <a:endParaRPr lang="ko-KR" altLang="en-US" sz="1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055D47-7DE7-4A56-B56E-C76F1AD46A20}"/>
              </a:ext>
            </a:extLst>
          </p:cNvPr>
          <p:cNvSpPr/>
          <p:nvPr/>
        </p:nvSpPr>
        <p:spPr>
          <a:xfrm>
            <a:off x="596999" y="1295817"/>
            <a:ext cx="1375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신우탁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B7EA87-B55D-4502-9C72-36CCFE5C6736}"/>
              </a:ext>
            </a:extLst>
          </p:cNvPr>
          <p:cNvSpPr/>
          <p:nvPr/>
        </p:nvSpPr>
        <p:spPr>
          <a:xfrm>
            <a:off x="5163110" y="1272887"/>
            <a:ext cx="8942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김영훈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1B7C82-DF00-4241-8F90-16942D03AD18}"/>
              </a:ext>
            </a:extLst>
          </p:cNvPr>
          <p:cNvSpPr txBox="1"/>
          <p:nvPr/>
        </p:nvSpPr>
        <p:spPr>
          <a:xfrm>
            <a:off x="1285012" y="6395380"/>
            <a:ext cx="34851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https://github.com/wootak96/capstone</a:t>
            </a:r>
            <a:endParaRPr lang="ko-KR" altLang="en-US" sz="10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688897C-57EC-40E0-BEFF-6FD6F97B40F5}"/>
              </a:ext>
            </a:extLst>
          </p:cNvPr>
          <p:cNvSpPr/>
          <p:nvPr/>
        </p:nvSpPr>
        <p:spPr>
          <a:xfrm>
            <a:off x="489558" y="1630658"/>
            <a:ext cx="1152469" cy="1237841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2414C-B0C3-41D2-833C-85758AAB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03" y="1440405"/>
            <a:ext cx="2217688" cy="189063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FD0BA74A-7687-4131-8DD9-1E63C748A4A3}"/>
              </a:ext>
            </a:extLst>
          </p:cNvPr>
          <p:cNvSpPr/>
          <p:nvPr/>
        </p:nvSpPr>
        <p:spPr>
          <a:xfrm>
            <a:off x="5034068" y="1630659"/>
            <a:ext cx="1208755" cy="123784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F78689-D727-468A-A943-D2281E88A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087" y="2325647"/>
            <a:ext cx="3005638" cy="245535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1D3992F-3315-41E2-8811-F65402DFA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00" y="1560379"/>
            <a:ext cx="2405523" cy="42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zgif com-gif-maker (1)">
            <a:extLst>
              <a:ext uri="{FF2B5EF4-FFF2-40B4-BE49-F238E27FC236}">
                <a16:creationId xmlns:a16="http://schemas.microsoft.com/office/drawing/2014/main" id="{A224CCF7-FC89-4806-973E-4EB2C8DE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58" y="3655015"/>
            <a:ext cx="5006208" cy="22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37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sz="quarter" idx="10"/>
          </p:nvPr>
        </p:nvSpPr>
        <p:spPr>
          <a:xfrm>
            <a:off x="2120900" y="339725"/>
            <a:ext cx="9776460" cy="7251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2500" lnSpcReduction="10000"/>
          </a:bodyPr>
          <a:lstStyle/>
          <a:p>
            <a:pPr marL="0" indent="0" latinLnBrk="0">
              <a:buFontTx/>
              <a:buNone/>
            </a:pPr>
            <a:r>
              <a:rPr 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 동기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1" name="Rounded Rectangle 25">
            <a:extLst>
              <a:ext uri="{FF2B5EF4-FFF2-40B4-BE49-F238E27FC236}">
                <a16:creationId xmlns:a16="http://schemas.microsoft.com/office/drawing/2014/main" id="{060F5C2A-47F2-4B69-BBE2-4CE32C45493E}"/>
              </a:ext>
            </a:extLst>
          </p:cNvPr>
          <p:cNvSpPr/>
          <p:nvPr/>
        </p:nvSpPr>
        <p:spPr>
          <a:xfrm>
            <a:off x="7876540" y="2261235"/>
            <a:ext cx="412115" cy="302260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2" name="Donut 39">
            <a:extLst>
              <a:ext uri="{FF2B5EF4-FFF2-40B4-BE49-F238E27FC236}">
                <a16:creationId xmlns:a16="http://schemas.microsoft.com/office/drawing/2014/main" id="{B4EB1CC5-CD98-4F7E-9D0C-8BC16F0B6BC0}"/>
              </a:ext>
            </a:extLst>
          </p:cNvPr>
          <p:cNvSpPr/>
          <p:nvPr/>
        </p:nvSpPr>
        <p:spPr>
          <a:xfrm>
            <a:off x="7872095" y="3610610"/>
            <a:ext cx="407670" cy="4076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3" name="Trapezoid 22">
            <a:extLst>
              <a:ext uri="{FF2B5EF4-FFF2-40B4-BE49-F238E27FC236}">
                <a16:creationId xmlns:a16="http://schemas.microsoft.com/office/drawing/2014/main" id="{AEC77BBE-1CB3-428C-BAB7-B807B024431F}"/>
              </a:ext>
            </a:extLst>
          </p:cNvPr>
          <p:cNvSpPr>
            <a:spLocks noChangeAspect="1"/>
          </p:cNvSpPr>
          <p:nvPr/>
        </p:nvSpPr>
        <p:spPr>
          <a:xfrm>
            <a:off x="7858125" y="5111115"/>
            <a:ext cx="449580" cy="228600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4" name="그림 4" descr="C:/Users/Lenovo/AppData/Roaming/PolarisOffice/ETemp/2476_17211720/fImage448532678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00" y="1762125"/>
            <a:ext cx="2603500" cy="2567305"/>
          </a:xfrm>
          <a:prstGeom prst="rect">
            <a:avLst/>
          </a:prstGeom>
          <a:noFill/>
        </p:spPr>
      </p:pic>
      <p:pic>
        <p:nvPicPr>
          <p:cNvPr id="125" name="그림 5" descr="C:/Users/Lenovo/AppData/Roaming/PolarisOffice/ETemp/2476_17211720/fImage15444826796500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0262" y="1762760"/>
            <a:ext cx="2567305" cy="2576195"/>
          </a:xfrm>
          <a:prstGeom prst="rect">
            <a:avLst/>
          </a:prstGeom>
          <a:noFill/>
        </p:spPr>
      </p:pic>
      <p:sp>
        <p:nvSpPr>
          <p:cNvPr id="128" name="텍스트 상자 10"/>
          <p:cNvSpPr txBox="1">
            <a:spLocks/>
          </p:cNvSpPr>
          <p:nvPr/>
        </p:nvSpPr>
        <p:spPr>
          <a:xfrm>
            <a:off x="405340" y="4772025"/>
            <a:ext cx="388937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sz="1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그림 작가들에게 편의를 제공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29" name="텍스트 상자 11"/>
          <p:cNvSpPr txBox="1">
            <a:spLocks/>
          </p:cNvSpPr>
          <p:nvPr/>
        </p:nvSpPr>
        <p:spPr>
          <a:xfrm>
            <a:off x="4290052" y="4771390"/>
            <a:ext cx="388937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sz="1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그림을 처음 그리는 아이들에게 도움</a:t>
            </a:r>
            <a:endParaRPr lang="ko-KR" altLang="en-US" sz="1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2" name="Picture 4" descr="Multimodal Deep Learning. I recently submitted my thesis on… | by Purvanshi  Mehta | Towards Data Science">
            <a:extLst>
              <a:ext uri="{FF2B5EF4-FFF2-40B4-BE49-F238E27FC236}">
                <a16:creationId xmlns:a16="http://schemas.microsoft.com/office/drawing/2014/main" id="{B237270B-7C0D-42A5-B48B-06B2BEFD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287" y="2595850"/>
            <a:ext cx="3734440" cy="13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85913A-E179-4B1D-8C90-9FF242C5B2B4}"/>
              </a:ext>
            </a:extLst>
          </p:cNvPr>
          <p:cNvSpPr/>
          <p:nvPr/>
        </p:nvSpPr>
        <p:spPr>
          <a:xfrm>
            <a:off x="8089338" y="4709427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최근 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Multimodal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 대한 연구 증가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00D80B35-8419-40BE-A6AA-ED229BD10C49}"/>
              </a:ext>
            </a:extLst>
          </p:cNvPr>
          <p:cNvSpPr/>
          <p:nvPr/>
        </p:nvSpPr>
        <p:spPr>
          <a:xfrm>
            <a:off x="3202770" y="5387708"/>
            <a:ext cx="1205774" cy="1058001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상자 11">
            <a:extLst>
              <a:ext uri="{FF2B5EF4-FFF2-40B4-BE49-F238E27FC236}">
                <a16:creationId xmlns:a16="http://schemas.microsoft.com/office/drawing/2014/main" id="{050CA175-F97D-44BC-8552-CC4CE58541EC}"/>
              </a:ext>
            </a:extLst>
          </p:cNvPr>
          <p:cNvSpPr txBox="1">
            <a:spLocks/>
          </p:cNvSpPr>
          <p:nvPr/>
        </p:nvSpPr>
        <p:spPr>
          <a:xfrm>
            <a:off x="4545141" y="5758180"/>
            <a:ext cx="388937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자신의 그림 취향을 아는데 도움</a:t>
            </a:r>
          </a:p>
        </p:txBody>
      </p:sp>
    </p:spTree>
    <p:extLst>
      <p:ext uri="{BB962C8B-B14F-4D97-AF65-F5344CB8AC3E}">
        <p14:creationId xmlns:p14="http://schemas.microsoft.com/office/powerpoint/2010/main" val="296940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10"/>
          </p:nvPr>
        </p:nvSpPr>
        <p:spPr>
          <a:xfrm>
            <a:off x="2120900" y="339725"/>
            <a:ext cx="9776460" cy="7251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2500" lnSpcReduction="10000"/>
          </a:bodyPr>
          <a:lstStyle/>
          <a:p>
            <a:pPr marL="0" indent="0" latinLnBrk="0">
              <a:buFontTx/>
              <a:buNone/>
            </a:pPr>
            <a:r>
              <a:rPr lang="ko-KR" altLang="en-US" sz="5400" b="0" dirty="0"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charset="0"/>
              </a:rPr>
              <a:t>프로젝트 개요</a:t>
            </a:r>
          </a:p>
        </p:txBody>
      </p:sp>
      <p:sp>
        <p:nvSpPr>
          <p:cNvPr id="121" name="Rect 0"/>
          <p:cNvSpPr>
            <a:spLocks/>
          </p:cNvSpPr>
          <p:nvPr/>
        </p:nvSpPr>
        <p:spPr>
          <a:xfrm>
            <a:off x="7876540" y="2261235"/>
            <a:ext cx="412750" cy="302895"/>
          </a:xfrm>
          <a:custGeom>
            <a:avLst/>
            <a:gdLst>
              <a:gd name="TX0" fmla="*/ 1194785 w 3248843"/>
              <a:gd name="TY0" fmla="*/ 1472263 h 2380887"/>
              <a:gd name="TX1" fmla="*/ 1113720 w 3248843"/>
              <a:gd name="TY1" fmla="*/ 1553328 h 2380887"/>
              <a:gd name="TX2" fmla="*/ 1113720 w 3248843"/>
              <a:gd name="TY2" fmla="*/ 1600880 h 2380887"/>
              <a:gd name="TX3" fmla="*/ 1194785 w 3248843"/>
              <a:gd name="TY3" fmla="*/ 1681945 h 2380887"/>
              <a:gd name="TX4" fmla="*/ 2067186 w 3248843"/>
              <a:gd name="TY4" fmla="*/ 1681945 h 2380887"/>
              <a:gd name="TX5" fmla="*/ 2148251 w 3248843"/>
              <a:gd name="TY5" fmla="*/ 1600880 h 2380887"/>
              <a:gd name="TX6" fmla="*/ 2148251 w 3248843"/>
              <a:gd name="TY6" fmla="*/ 1553328 h 2380887"/>
              <a:gd name="TX7" fmla="*/ 2067186 w 3248843"/>
              <a:gd name="TY7" fmla="*/ 1472263 h 2380887"/>
              <a:gd name="TX9" fmla="*/ 2582402 w 3248843"/>
              <a:gd name="TY9" fmla="*/ 986449 h 2380887"/>
              <a:gd name="TX10" fmla="*/ 2392002 w 3248843"/>
              <a:gd name="TY10" fmla="*/ 1176848 h 2380887"/>
              <a:gd name="TX11" fmla="*/ 2582402 w 3248843"/>
              <a:gd name="TY11" fmla="*/ 1367248 h 2380887"/>
              <a:gd name="TX12" fmla="*/ 2772801 w 3248843"/>
              <a:gd name="TY12" fmla="*/ 1176848 h 2380887"/>
              <a:gd name="TX13" fmla="*/ 2582402 w 3248843"/>
              <a:gd name="TY13" fmla="*/ 986449 h 2380887"/>
              <a:gd name="TX15" fmla="*/ 679570 w 3248843"/>
              <a:gd name="TY15" fmla="*/ 986449 h 2380887"/>
              <a:gd name="TX16" fmla="*/ 489171 w 3248843"/>
              <a:gd name="TY16" fmla="*/ 1176848 h 2380887"/>
              <a:gd name="TX17" fmla="*/ 679570 w 3248843"/>
              <a:gd name="TY17" fmla="*/ 1367248 h 2380887"/>
              <a:gd name="TX18" fmla="*/ 869970 w 3248843"/>
              <a:gd name="TY18" fmla="*/ 1176848 h 2380887"/>
              <a:gd name="TX19" fmla="*/ 679570 w 3248843"/>
              <a:gd name="TY19" fmla="*/ 986449 h 2380887"/>
              <a:gd name="TX21" fmla="*/ 867954 w 3248843"/>
              <a:gd name="TY21" fmla="*/ 155801 h 2380887"/>
              <a:gd name="TX22" fmla="*/ 726849 w 3248843"/>
              <a:gd name="TY22" fmla="*/ 858549 h 2380887"/>
              <a:gd name="TX23" fmla="*/ 2535122 w 3248843"/>
              <a:gd name="TY23" fmla="*/ 858549 h 2380887"/>
              <a:gd name="TX24" fmla="*/ 2394017 w 3248843"/>
              <a:gd name="TY24" fmla="*/ 155801 h 2380887"/>
              <a:gd name="TX26" fmla="*/ 677268 w 3248843"/>
              <a:gd name="TY26" fmla="*/ 0 h 2380887"/>
              <a:gd name="TX27" fmla="*/ 2584703 w 3248843"/>
              <a:gd name="TY27" fmla="*/ 0 h 2380887"/>
              <a:gd name="TX28" fmla="*/ 2736658 w 3248843"/>
              <a:gd name="TY28" fmla="*/ 607820 h 2380887"/>
              <a:gd name="TX29" fmla="*/ 2850195 w 3248843"/>
              <a:gd name="TY29" fmla="*/ 564164 h 2380887"/>
              <a:gd name="TX30" fmla="*/ 3069929 w 3248843"/>
              <a:gd name="TY30" fmla="*/ 564164 h 2380887"/>
              <a:gd name="TX31" fmla="*/ 3248842 w 3248843"/>
              <a:gd name="TY31" fmla="*/ 743077 h 2380887"/>
              <a:gd name="TX32" fmla="*/ 3248842 w 3248843"/>
              <a:gd name="TY32" fmla="*/ 792706 h 2380887"/>
              <a:gd name="TX33" fmla="*/ 3069929 w 3248843"/>
              <a:gd name="TY33" fmla="*/ 971619 h 2380887"/>
              <a:gd name="TX34" fmla="*/ 3054536 w 3248843"/>
              <a:gd name="TY34" fmla="*/ 971619 h 2380887"/>
              <a:gd name="TX35" fmla="*/ 3063411 w 3248843"/>
              <a:gd name="TY35" fmla="*/ 1027125 h 2380887"/>
              <a:gd name="TX36" fmla="*/ 3063411 w 3248843"/>
              <a:gd name="TY36" fmla="*/ 2015961 h 2380887"/>
              <a:gd name="TX37" fmla="*/ 2889080 w 3248843"/>
              <a:gd name="TY37" fmla="*/ 2015961 h 2380887"/>
              <a:gd name="TX38" fmla="*/ 2889080 w 3248843"/>
              <a:gd name="TY38" fmla="*/ 2260325 h 2380887"/>
              <a:gd name="TX39" fmla="*/ 2768518 w 3248843"/>
              <a:gd name="TY39" fmla="*/ 2380886 h 2380887"/>
              <a:gd name="TX40" fmla="*/ 2286284 w 3248843"/>
              <a:gd name="TY40" fmla="*/ 2380886 h 2380887"/>
              <a:gd name="TX41" fmla="*/ 2165723 w 3248843"/>
              <a:gd name="TY41" fmla="*/ 2260325 h 2380887"/>
              <a:gd name="TX42" fmla="*/ 2165723 w 3248843"/>
              <a:gd name="TY42" fmla="*/ 2015961 h 2380887"/>
              <a:gd name="TX43" fmla="*/ 1096248 w 3248843"/>
              <a:gd name="TY43" fmla="*/ 2015961 h 2380887"/>
              <a:gd name="TX44" fmla="*/ 1096248 w 3248843"/>
              <a:gd name="TY44" fmla="*/ 2260325 h 2380887"/>
              <a:gd name="TX45" fmla="*/ 975686 w 3248843"/>
              <a:gd name="TY45" fmla="*/ 2380886 h 2380887"/>
              <a:gd name="TX46" fmla="*/ 493453 w 3248843"/>
              <a:gd name="TY46" fmla="*/ 2380886 h 2380887"/>
              <a:gd name="TX47" fmla="*/ 372891 w 3248843"/>
              <a:gd name="TY47" fmla="*/ 2260325 h 2380887"/>
              <a:gd name="TX48" fmla="*/ 372891 w 3248843"/>
              <a:gd name="TY48" fmla="*/ 2015961 h 2380887"/>
              <a:gd name="TX49" fmla="*/ 198560 w 3248843"/>
              <a:gd name="TY49" fmla="*/ 2015961 h 2380887"/>
              <a:gd name="TX50" fmla="*/ 198560 w 3248843"/>
              <a:gd name="TY50" fmla="*/ 1027125 h 2380887"/>
              <a:gd name="TX51" fmla="*/ 207435 w 3248843"/>
              <a:gd name="TY51" fmla="*/ 971619 h 2380887"/>
              <a:gd name="TX52" fmla="*/ 178913 w 3248843"/>
              <a:gd name="TY52" fmla="*/ 971619 h 2380887"/>
              <a:gd name="TX53" fmla="*/ 0 w 3248843"/>
              <a:gd name="TY53" fmla="*/ 792706 h 2380887"/>
              <a:gd name="TX54" fmla="*/ 0 w 3248843"/>
              <a:gd name="TY54" fmla="*/ 743077 h 2380887"/>
              <a:gd name="TX55" fmla="*/ 178913 w 3248843"/>
              <a:gd name="TY55" fmla="*/ 564164 h 2380887"/>
              <a:gd name="TX56" fmla="*/ 398647 w 3248843"/>
              <a:gd name="TY56" fmla="*/ 564164 h 2380887"/>
              <a:gd name="TX57" fmla="*/ 523419 w 3248843"/>
              <a:gd name="TY57" fmla="*/ 615395 h 23808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</a:cxnLst>
            <a:rect l="l" t="t" r="r" b="b"/>
            <a:pathLst>
              <a:path w="3248843" h="2380887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2" name="Rect 0"/>
          <p:cNvSpPr>
            <a:spLocks/>
          </p:cNvSpPr>
          <p:nvPr/>
        </p:nvSpPr>
        <p:spPr>
          <a:xfrm>
            <a:off x="7872095" y="3610610"/>
            <a:ext cx="408305" cy="408305"/>
          </a:xfrm>
          <a:custGeom>
            <a:avLst/>
            <a:gdLst>
              <a:gd name="TX0" fmla="*/ 1152300 w 3240001"/>
              <a:gd name="TY0" fmla="*/ 922782 h 3240001"/>
              <a:gd name="TX1" fmla="*/ 2354400 w 3240001"/>
              <a:gd name="TY1" fmla="*/ 1620000 h 3240001"/>
              <a:gd name="TX2" fmla="*/ 1152300 w 3240001"/>
              <a:gd name="TY2" fmla="*/ 2317218 h 3240001"/>
              <a:gd name="TX4" fmla="*/ 1620000 w 3240001"/>
              <a:gd name="TY4" fmla="*/ 342403 h 3240001"/>
              <a:gd name="TX5" fmla="*/ 342403 w 3240001"/>
              <a:gd name="TY5" fmla="*/ 1620000 h 3240001"/>
              <a:gd name="TX6" fmla="*/ 1620000 w 3240001"/>
              <a:gd name="TY6" fmla="*/ 2897597 h 3240001"/>
              <a:gd name="TX7" fmla="*/ 2897597 w 3240001"/>
              <a:gd name="TY7" fmla="*/ 1620000 h 3240001"/>
              <a:gd name="TX8" fmla="*/ 1620000 w 3240001"/>
              <a:gd name="TY8" fmla="*/ 342403 h 3240001"/>
              <a:gd name="TX10" fmla="*/ 1620000 w 3240001"/>
              <a:gd name="TY10" fmla="*/ 0 h 3240001"/>
              <a:gd name="TX11" fmla="*/ 3240000 w 3240001"/>
              <a:gd name="TY11" fmla="*/ 1620000 h 3240001"/>
              <a:gd name="TX12" fmla="*/ 1620000 w 3240001"/>
              <a:gd name="TY12" fmla="*/ 3240000 h 3240001"/>
              <a:gd name="TX13" fmla="*/ 0 w 3240001"/>
              <a:gd name="TY13" fmla="*/ 1620000 h 3240001"/>
              <a:gd name="TX14" fmla="*/ 1620000 w 3240001"/>
              <a:gd name="TY14" fmla="*/ 0 h 324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</a:cxnLst>
            <a:rect l="l" t="t" r="r" b="b"/>
            <a:pathLst>
              <a:path w="3240001" h="3240001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Rect 0"/>
          <p:cNvSpPr>
            <a:spLocks noChangeAspect="1"/>
          </p:cNvSpPr>
          <p:nvPr/>
        </p:nvSpPr>
        <p:spPr>
          <a:xfrm>
            <a:off x="7858125" y="5111115"/>
            <a:ext cx="450215" cy="229235"/>
          </a:xfrm>
          <a:custGeom>
            <a:avLst/>
            <a:gdLst>
              <a:gd name="TX0" fmla="*/ 121102 w 3261501"/>
              <a:gd name="TY0" fmla="*/ 1436888 h 1659189"/>
              <a:gd name="TX1" fmla="*/ 3045452 w 3261501"/>
              <a:gd name="TY1" fmla="*/ 1436888 h 1659189"/>
              <a:gd name="TX2" fmla="*/ 2918729 w 3261501"/>
              <a:gd name="TY2" fmla="*/ 1659188 h 1659189"/>
              <a:gd name="TX3" fmla="*/ 202648 w 3261501"/>
              <a:gd name="TY3" fmla="*/ 1659188 h 1659189"/>
              <a:gd name="TX4" fmla="*/ 121102 w 3261501"/>
              <a:gd name="TY4" fmla="*/ 1436888 h 1659189"/>
              <a:gd name="TX6" fmla="*/ 2814967 w 3261501"/>
              <a:gd name="TY6" fmla="*/ 1119413 h 1659189"/>
              <a:gd name="TX7" fmla="*/ 2814967 w 3261501"/>
              <a:gd name="TY7" fmla="*/ 1227413 h 1659189"/>
              <a:gd name="TX8" fmla="*/ 2922967 w 3261501"/>
              <a:gd name="TY8" fmla="*/ 1227413 h 1659189"/>
              <a:gd name="TX9" fmla="*/ 2922967 w 3261501"/>
              <a:gd name="TY9" fmla="*/ 1119413 h 1659189"/>
              <a:gd name="TX11" fmla="*/ 2600074 w 3261501"/>
              <a:gd name="TY11" fmla="*/ 1119413 h 1659189"/>
              <a:gd name="TX12" fmla="*/ 2600074 w 3261501"/>
              <a:gd name="TY12" fmla="*/ 1227413 h 1659189"/>
              <a:gd name="TX13" fmla="*/ 2708074 w 3261501"/>
              <a:gd name="TY13" fmla="*/ 1227413 h 1659189"/>
              <a:gd name="TX14" fmla="*/ 2708074 w 3261501"/>
              <a:gd name="TY14" fmla="*/ 1119413 h 1659189"/>
              <a:gd name="TX16" fmla="*/ 2385182 w 3261501"/>
              <a:gd name="TY16" fmla="*/ 1119413 h 1659189"/>
              <a:gd name="TX17" fmla="*/ 2385182 w 3261501"/>
              <a:gd name="TY17" fmla="*/ 1227413 h 1659189"/>
              <a:gd name="TX18" fmla="*/ 2493182 w 3261501"/>
              <a:gd name="TY18" fmla="*/ 1227413 h 1659189"/>
              <a:gd name="TX19" fmla="*/ 2493182 w 3261501"/>
              <a:gd name="TY19" fmla="*/ 1119413 h 1659189"/>
              <a:gd name="TX21" fmla="*/ 1716569 w 3261501"/>
              <a:gd name="TY21" fmla="*/ 1119413 h 1659189"/>
              <a:gd name="TX22" fmla="*/ 1716569 w 3261501"/>
              <a:gd name="TY22" fmla="*/ 1227413 h 1659189"/>
              <a:gd name="TX23" fmla="*/ 1824569 w 3261501"/>
              <a:gd name="TY23" fmla="*/ 1227413 h 1659189"/>
              <a:gd name="TX24" fmla="*/ 1824569 w 3261501"/>
              <a:gd name="TY24" fmla="*/ 1119413 h 1659189"/>
              <a:gd name="TX26" fmla="*/ 1501676 w 3261501"/>
              <a:gd name="TY26" fmla="*/ 1119413 h 1659189"/>
              <a:gd name="TX27" fmla="*/ 1501676 w 3261501"/>
              <a:gd name="TY27" fmla="*/ 1227413 h 1659189"/>
              <a:gd name="TX28" fmla="*/ 1609676 w 3261501"/>
              <a:gd name="TY28" fmla="*/ 1227413 h 1659189"/>
              <a:gd name="TX29" fmla="*/ 1609676 w 3261501"/>
              <a:gd name="TY29" fmla="*/ 1119413 h 1659189"/>
              <a:gd name="TX31" fmla="*/ 1286784 w 3261501"/>
              <a:gd name="TY31" fmla="*/ 1119413 h 1659189"/>
              <a:gd name="TX32" fmla="*/ 1286784 w 3261501"/>
              <a:gd name="TY32" fmla="*/ 1227413 h 1659189"/>
              <a:gd name="TX33" fmla="*/ 1394784 w 3261501"/>
              <a:gd name="TY33" fmla="*/ 1227413 h 1659189"/>
              <a:gd name="TX34" fmla="*/ 1394784 w 3261501"/>
              <a:gd name="TY34" fmla="*/ 1119413 h 1659189"/>
              <a:gd name="TX36" fmla="*/ 1071892 w 3261501"/>
              <a:gd name="TY36" fmla="*/ 1119413 h 1659189"/>
              <a:gd name="TX37" fmla="*/ 1071892 w 3261501"/>
              <a:gd name="TY37" fmla="*/ 1227413 h 1659189"/>
              <a:gd name="TX38" fmla="*/ 1179892 w 3261501"/>
              <a:gd name="TY38" fmla="*/ 1227413 h 1659189"/>
              <a:gd name="TX39" fmla="*/ 1179892 w 3261501"/>
              <a:gd name="TY39" fmla="*/ 1119413 h 1659189"/>
              <a:gd name="TX41" fmla="*/ 857000 w 3261501"/>
              <a:gd name="TY41" fmla="*/ 1119413 h 1659189"/>
              <a:gd name="TX42" fmla="*/ 857000 w 3261501"/>
              <a:gd name="TY42" fmla="*/ 1227413 h 1659189"/>
              <a:gd name="TX43" fmla="*/ 965000 w 3261501"/>
              <a:gd name="TY43" fmla="*/ 1227413 h 1659189"/>
              <a:gd name="TX44" fmla="*/ 965000 w 3261501"/>
              <a:gd name="TY44" fmla="*/ 1119413 h 1659189"/>
              <a:gd name="TX46" fmla="*/ 642108 w 3261501"/>
              <a:gd name="TY46" fmla="*/ 1119413 h 1659189"/>
              <a:gd name="TX47" fmla="*/ 642108 w 3261501"/>
              <a:gd name="TY47" fmla="*/ 1227413 h 1659189"/>
              <a:gd name="TX48" fmla="*/ 750108 w 3261501"/>
              <a:gd name="TY48" fmla="*/ 1227413 h 1659189"/>
              <a:gd name="TX49" fmla="*/ 750108 w 3261501"/>
              <a:gd name="TY49" fmla="*/ 1119413 h 1659189"/>
              <a:gd name="TX51" fmla="*/ 427216 w 3261501"/>
              <a:gd name="TY51" fmla="*/ 1119413 h 1659189"/>
              <a:gd name="TX52" fmla="*/ 427216 w 3261501"/>
              <a:gd name="TY52" fmla="*/ 1227413 h 1659189"/>
              <a:gd name="TX53" fmla="*/ 535216 w 3261501"/>
              <a:gd name="TY53" fmla="*/ 1227413 h 1659189"/>
              <a:gd name="TX54" fmla="*/ 535216 w 3261501"/>
              <a:gd name="TY54" fmla="*/ 1119413 h 1659189"/>
              <a:gd name="TX56" fmla="*/ 356387 w 3261501"/>
              <a:gd name="TY56" fmla="*/ 794045 h 1659189"/>
              <a:gd name="TX57" fmla="*/ 310667 w 3261501"/>
              <a:gd name="TY57" fmla="*/ 896924 h 1659189"/>
              <a:gd name="TX58" fmla="*/ 2620886 w 3261501"/>
              <a:gd name="TY58" fmla="*/ 908354 h 1659189"/>
              <a:gd name="TX59" fmla="*/ 2540130 w 3261501"/>
              <a:gd name="TY59" fmla="*/ 801665 h 1659189"/>
              <a:gd name="TX61" fmla="*/ 382676 w 3261501"/>
              <a:gd name="TY61" fmla="*/ 631248 h 1659189"/>
              <a:gd name="TX62" fmla="*/ 363625 w 3261501"/>
              <a:gd name="TY62" fmla="*/ 730317 h 1659189"/>
              <a:gd name="TX63" fmla="*/ 2492522 w 3261501"/>
              <a:gd name="TY63" fmla="*/ 737937 h 1659189"/>
              <a:gd name="TX64" fmla="*/ 2418771 w 3261501"/>
              <a:gd name="TY64" fmla="*/ 631248 h 1659189"/>
              <a:gd name="TX66" fmla="*/ 1756650 w 3261501"/>
              <a:gd name="TY66" fmla="*/ 318899 h 1659189"/>
              <a:gd name="TX67" fmla="*/ 1756650 w 3261501"/>
              <a:gd name="TY67" fmla="*/ 477608 h 1659189"/>
              <a:gd name="TX68" fmla="*/ 1900650 w 3261501"/>
              <a:gd name="TY68" fmla="*/ 477608 h 1659189"/>
              <a:gd name="TX69" fmla="*/ 1900650 w 3261501"/>
              <a:gd name="TY69" fmla="*/ 318899 h 1659189"/>
              <a:gd name="TX71" fmla="*/ 1470038 w 3261501"/>
              <a:gd name="TY71" fmla="*/ 318899 h 1659189"/>
              <a:gd name="TX72" fmla="*/ 1470038 w 3261501"/>
              <a:gd name="TY72" fmla="*/ 477608 h 1659189"/>
              <a:gd name="TX73" fmla="*/ 1614038 w 3261501"/>
              <a:gd name="TY73" fmla="*/ 477608 h 1659189"/>
              <a:gd name="TX74" fmla="*/ 1614038 w 3261501"/>
              <a:gd name="TY74" fmla="*/ 318899 h 1659189"/>
              <a:gd name="TX76" fmla="*/ 1183427 w 3261501"/>
              <a:gd name="TY76" fmla="*/ 318899 h 1659189"/>
              <a:gd name="TX77" fmla="*/ 1183427 w 3261501"/>
              <a:gd name="TY77" fmla="*/ 477608 h 1659189"/>
              <a:gd name="TX78" fmla="*/ 1327427 w 3261501"/>
              <a:gd name="TY78" fmla="*/ 477608 h 1659189"/>
              <a:gd name="TX79" fmla="*/ 1327427 w 3261501"/>
              <a:gd name="TY79" fmla="*/ 318899 h 1659189"/>
              <a:gd name="TX81" fmla="*/ 896816 w 3261501"/>
              <a:gd name="TY81" fmla="*/ 318899 h 1659189"/>
              <a:gd name="TX82" fmla="*/ 896816 w 3261501"/>
              <a:gd name="TY82" fmla="*/ 477608 h 1659189"/>
              <a:gd name="TX83" fmla="*/ 1040816 w 3261501"/>
              <a:gd name="TY83" fmla="*/ 477608 h 1659189"/>
              <a:gd name="TX84" fmla="*/ 1040816 w 3261501"/>
              <a:gd name="TY84" fmla="*/ 318899 h 1659189"/>
              <a:gd name="TX86" fmla="*/ 1190618 w 3261501"/>
              <a:gd name="TY86" fmla="*/ 0 h 1659189"/>
              <a:gd name="TX87" fmla="*/ 1271830 w 3261501"/>
              <a:gd name="TY87" fmla="*/ 0 h 1659189"/>
              <a:gd name="TX88" fmla="*/ 1308266 w 3261501"/>
              <a:gd name="TY88" fmla="*/ 193836 h 1659189"/>
              <a:gd name="TX89" fmla="*/ 1977660 w 3261501"/>
              <a:gd name="TY89" fmla="*/ 193836 h 1659189"/>
              <a:gd name="TX90" fmla="*/ 2138144 w 3261501"/>
              <a:gd name="TY90" fmla="*/ 525639 h 1659189"/>
              <a:gd name="TX91" fmla="*/ 2421400 w 3261501"/>
              <a:gd name="TY91" fmla="*/ 525639 h 1659189"/>
              <a:gd name="TX92" fmla="*/ 2750195 w 3261501"/>
              <a:gd name="TY92" fmla="*/ 950920 h 1659189"/>
              <a:gd name="TX93" fmla="*/ 3261500 w 3261501"/>
              <a:gd name="TY93" fmla="*/ 937238 h 1659189"/>
              <a:gd name="TX94" fmla="*/ 3089450 w 3261501"/>
              <a:gd name="TY94" fmla="*/ 1364888 h 1659189"/>
              <a:gd name="TX95" fmla="*/ 88044 w 3261501"/>
              <a:gd name="TY95" fmla="*/ 1364888 h 1659189"/>
              <a:gd name="TX96" fmla="*/ 2399 w 3261501"/>
              <a:gd name="TY96" fmla="*/ 1024450 h 1659189"/>
              <a:gd name="TX97" fmla="*/ 197767 w 3261501"/>
              <a:gd name="TY97" fmla="*/ 1019222 h 1659189"/>
              <a:gd name="TX98" fmla="*/ 321162 w 3261501"/>
              <a:gd name="TY98" fmla="*/ 525639 h 1659189"/>
              <a:gd name="TX99" fmla="*/ 681951 w 3261501"/>
              <a:gd name="TY99" fmla="*/ 525639 h 1659189"/>
              <a:gd name="TX100" fmla="*/ 764901 w 3261501"/>
              <a:gd name="TY100" fmla="*/ 193836 h 1659189"/>
              <a:gd name="TX101" fmla="*/ 930048 w 3261501"/>
              <a:gd name="TY101" fmla="*/ 193836 h 1659189"/>
              <a:gd name="TX102" fmla="*/ 966373 w 3261501"/>
              <a:gd name="TY102" fmla="*/ 588 h 1659189"/>
              <a:gd name="TX103" fmla="*/ 1047585 w 3261501"/>
              <a:gd name="TY103" fmla="*/ 588 h 1659189"/>
              <a:gd name="TX104" fmla="*/ 1083910 w 3261501"/>
              <a:gd name="TY104" fmla="*/ 193836 h 1659189"/>
              <a:gd name="TX105" fmla="*/ 1154183 w 3261501"/>
              <a:gd name="TY105" fmla="*/ 193836 h 16591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</a:cxnLst>
            <a:rect l="l" t="t" r="r" b="b"/>
            <a:pathLst>
              <a:path w="3261501" h="1659189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124" name="도형 7"/>
          <p:cNvCxnSpPr/>
          <p:nvPr/>
        </p:nvCxnSpPr>
        <p:spPr>
          <a:xfrm>
            <a:off x="3154045" y="3992880"/>
            <a:ext cx="5232400" cy="10795"/>
          </a:xfrm>
          <a:prstGeom prst="line">
            <a:avLst/>
          </a:prstGeom>
          <a:ln w="444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" descr="C:/Users/Lenovo/AppData/Roaming/PolarisOffice/ETemp/2476_17211720/fImage346892642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05" y="2853055"/>
            <a:ext cx="3528060" cy="2289175"/>
          </a:xfrm>
          <a:prstGeom prst="rect">
            <a:avLst/>
          </a:prstGeom>
          <a:noFill/>
        </p:spPr>
      </p:pic>
      <p:pic>
        <p:nvPicPr>
          <p:cNvPr id="126" name="그림 15" descr="C:/Users/Lenovo/AppData/Roaming/PolarisOffice/ETemp/2476_17211720/fImage1255264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5" y="3746500"/>
            <a:ext cx="2421255" cy="546100"/>
          </a:xfrm>
          <a:prstGeom prst="rect">
            <a:avLst/>
          </a:prstGeom>
          <a:noFill/>
        </p:spPr>
      </p:pic>
      <p:cxnSp>
        <p:nvCxnSpPr>
          <p:cNvPr id="127" name="도형 16"/>
          <p:cNvCxnSpPr/>
          <p:nvPr/>
        </p:nvCxnSpPr>
        <p:spPr>
          <a:xfrm>
            <a:off x="7833360" y="3730625"/>
            <a:ext cx="443865" cy="255270"/>
          </a:xfrm>
          <a:prstGeom prst="line">
            <a:avLst/>
          </a:prstGeom>
          <a:ln w="444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도형 18"/>
          <p:cNvCxnSpPr/>
          <p:nvPr/>
        </p:nvCxnSpPr>
        <p:spPr>
          <a:xfrm flipH="1">
            <a:off x="7851775" y="4018915"/>
            <a:ext cx="415290" cy="264795"/>
          </a:xfrm>
          <a:prstGeom prst="line">
            <a:avLst/>
          </a:prstGeom>
          <a:ln w="444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도형 19"/>
          <p:cNvSpPr>
            <a:spLocks/>
          </p:cNvSpPr>
          <p:nvPr/>
        </p:nvSpPr>
        <p:spPr>
          <a:xfrm>
            <a:off x="1303655" y="2192655"/>
            <a:ext cx="1326515" cy="749300"/>
          </a:xfrm>
          <a:prstGeom prst="ellipse">
            <a:avLst/>
          </a:prstGeom>
          <a:solidFill>
            <a:schemeClr val="bg1"/>
          </a:solidFill>
          <a:ln w="63500" cap="flat" cmpd="sng">
            <a:solidFill>
              <a:schemeClr val="accent1">
                <a:alpha val="100000"/>
              </a:schemeClr>
            </a:solidFill>
            <a:prstDash val="solid"/>
          </a:ln>
          <a:effectLst>
            <a:innerShdw blurRad="101600" dist="88900" dir="13500000">
              <a:srgbClr val="000000">
                <a:alpha val="56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700">
                <a:solidFill>
                  <a:schemeClr val="tx1"/>
                </a:solidFill>
                <a:cs typeface="Arial" charset="0"/>
              </a:rPr>
              <a:t>입력</a:t>
            </a:r>
          </a:p>
        </p:txBody>
      </p:sp>
      <p:sp>
        <p:nvSpPr>
          <p:cNvPr id="130" name="도형 20"/>
          <p:cNvSpPr>
            <a:spLocks/>
          </p:cNvSpPr>
          <p:nvPr/>
        </p:nvSpPr>
        <p:spPr>
          <a:xfrm>
            <a:off x="9643110" y="2192020"/>
            <a:ext cx="1326515" cy="749300"/>
          </a:xfrm>
          <a:prstGeom prst="ellipse">
            <a:avLst/>
          </a:prstGeom>
          <a:solidFill>
            <a:schemeClr val="bg1"/>
          </a:solidFill>
          <a:ln w="63500" cap="flat" cmpd="sng">
            <a:solidFill>
              <a:schemeClr val="accent1">
                <a:alpha val="100000"/>
              </a:schemeClr>
            </a:solidFill>
            <a:prstDash val="solid"/>
          </a:ln>
          <a:effectLst>
            <a:innerShdw blurRad="101600" dist="88900" dir="13500000">
              <a:srgbClr val="000000">
                <a:alpha val="56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700">
                <a:solidFill>
                  <a:schemeClr val="tx1"/>
                </a:solidFill>
                <a:cs typeface="Arial" charset="0"/>
              </a:rPr>
              <a:t>출력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0CFF1A1-40D4-4AFA-A50C-2AEB69402A20}"/>
              </a:ext>
            </a:extLst>
          </p:cNvPr>
          <p:cNvSpPr/>
          <p:nvPr/>
        </p:nvSpPr>
        <p:spPr>
          <a:xfrm>
            <a:off x="3080834" y="4599751"/>
            <a:ext cx="5595627" cy="19337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3BB296-F05A-47A1-9D2C-C00FCD5F9AE7}"/>
              </a:ext>
            </a:extLst>
          </p:cNvPr>
          <p:cNvSpPr/>
          <p:nvPr/>
        </p:nvSpPr>
        <p:spPr>
          <a:xfrm>
            <a:off x="3080834" y="1679599"/>
            <a:ext cx="5448582" cy="17950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원형 27">
            <a:extLst>
              <a:ext uri="{FF2B5EF4-FFF2-40B4-BE49-F238E27FC236}">
                <a16:creationId xmlns:a16="http://schemas.microsoft.com/office/drawing/2014/main" id="{20413BE2-A5E7-4399-AC5F-EE39EDA900E9}"/>
              </a:ext>
            </a:extLst>
          </p:cNvPr>
          <p:cNvSpPr/>
          <p:nvPr/>
        </p:nvSpPr>
        <p:spPr>
          <a:xfrm rot="16200000">
            <a:off x="1067645" y="1877163"/>
            <a:ext cx="3489236" cy="416726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원형 12">
            <a:extLst>
              <a:ext uri="{FF2B5EF4-FFF2-40B4-BE49-F238E27FC236}">
                <a16:creationId xmlns:a16="http://schemas.microsoft.com/office/drawing/2014/main" id="{8BB2FBEC-BAAA-4A82-8A54-7B4CE67D6965}"/>
              </a:ext>
            </a:extLst>
          </p:cNvPr>
          <p:cNvSpPr/>
          <p:nvPr/>
        </p:nvSpPr>
        <p:spPr>
          <a:xfrm rot="5400000">
            <a:off x="7182056" y="1832329"/>
            <a:ext cx="3489236" cy="416726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66F9B46E-E7CD-4399-8A6A-85C90E5CB144}"/>
              </a:ext>
            </a:extLst>
          </p:cNvPr>
          <p:cNvSpPr/>
          <p:nvPr/>
        </p:nvSpPr>
        <p:spPr>
          <a:xfrm>
            <a:off x="3838439" y="5332122"/>
            <a:ext cx="657654" cy="1187764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89684" y="324519"/>
            <a:ext cx="9775991" cy="72424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  <a:endParaRPr lang="en-US" sz="4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E42C0B-57E2-48F6-AC54-22940C6F0FA3}"/>
              </a:ext>
            </a:extLst>
          </p:cNvPr>
          <p:cNvGrpSpPr/>
          <p:nvPr/>
        </p:nvGrpSpPr>
        <p:grpSpPr>
          <a:xfrm>
            <a:off x="9901963" y="3396926"/>
            <a:ext cx="1509161" cy="1038069"/>
            <a:chOff x="4212160" y="3508909"/>
            <a:chExt cx="1399492" cy="802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63A36D6-28A3-411F-B5D7-AFD604268B64}"/>
                </a:ext>
              </a:extLst>
            </p:cNvPr>
            <p:cNvSpPr/>
            <p:nvPr/>
          </p:nvSpPr>
          <p:spPr>
            <a:xfrm>
              <a:off x="4212160" y="3547950"/>
              <a:ext cx="1369102" cy="72424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16">
              <a:extLst>
                <a:ext uri="{FF2B5EF4-FFF2-40B4-BE49-F238E27FC236}">
                  <a16:creationId xmlns:a16="http://schemas.microsoft.com/office/drawing/2014/main" id="{BFC315EF-EE17-4456-A829-47C792ED9458}"/>
                </a:ext>
              </a:extLst>
            </p:cNvPr>
            <p:cNvSpPr/>
            <p:nvPr/>
          </p:nvSpPr>
          <p:spPr>
            <a:xfrm>
              <a:off x="4212160" y="3508909"/>
              <a:ext cx="1399492" cy="802327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F80C47-FE7A-4CFE-AF5F-0CF2A1D76CAD}"/>
              </a:ext>
            </a:extLst>
          </p:cNvPr>
          <p:cNvSpPr txBox="1"/>
          <p:nvPr/>
        </p:nvSpPr>
        <p:spPr>
          <a:xfrm>
            <a:off x="3520589" y="4688288"/>
            <a:ext cx="178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masis MT Pro Medium" panose="02040604050005020304" pitchFamily="18" charset="0"/>
              </a:rPr>
              <a:t>텍스트 입력</a:t>
            </a:r>
            <a:r>
              <a:rPr lang="en-US" altLang="ko-KR" b="1" dirty="0">
                <a:latin typeface="Amasis MT Pro Medium" panose="02040604050005020304" pitchFamily="18" charset="0"/>
              </a:rPr>
              <a:t>,</a:t>
            </a:r>
          </a:p>
          <a:p>
            <a:r>
              <a:rPr lang="ko-KR" altLang="en-US" b="1" dirty="0">
                <a:latin typeface="Amasis MT Pro Medium" panose="02040604050005020304" pitchFamily="18" charset="0"/>
              </a:rPr>
              <a:t>화풍 선택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7E124-BA47-4152-A3EE-22A85B333128}"/>
              </a:ext>
            </a:extLst>
          </p:cNvPr>
          <p:cNvSpPr txBox="1"/>
          <p:nvPr/>
        </p:nvSpPr>
        <p:spPr>
          <a:xfrm>
            <a:off x="6677478" y="4853448"/>
            <a:ext cx="142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masis MT Pro Medium" panose="02040604050005020304" pitchFamily="18" charset="0"/>
              </a:rPr>
              <a:t>이미지 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3684B2-D7E9-49A2-918F-8D6413417290}"/>
              </a:ext>
            </a:extLst>
          </p:cNvPr>
          <p:cNvSpPr/>
          <p:nvPr/>
        </p:nvSpPr>
        <p:spPr>
          <a:xfrm>
            <a:off x="397172" y="3454296"/>
            <a:ext cx="1560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latin typeface="Amasis MT Pro Medium" panose="02040604050005020304" pitchFamily="18" charset="0"/>
              </a:rPr>
              <a:t>Text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90CAF5-D601-48E9-95C8-307398BA54E5}"/>
              </a:ext>
            </a:extLst>
          </p:cNvPr>
          <p:cNvSpPr txBox="1"/>
          <p:nvPr/>
        </p:nvSpPr>
        <p:spPr>
          <a:xfrm>
            <a:off x="3318382" y="1917781"/>
            <a:ext cx="170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masis MT Pro Medium" panose="020B0604020202020204" pitchFamily="18" charset="0"/>
              </a:rPr>
              <a:t>요약 알고리즘</a:t>
            </a:r>
            <a:r>
              <a:rPr lang="en-US" altLang="ko-KR" dirty="0">
                <a:latin typeface="Amasis MT Pro Medium" panose="020B0604020202020204" pitchFamily="18" charset="0"/>
              </a:rPr>
              <a:t>,</a:t>
            </a:r>
          </a:p>
          <a:p>
            <a:r>
              <a:rPr lang="en-US" altLang="ko-KR" dirty="0">
                <a:latin typeface="Amasis MT Pro Medium" panose="020B0604020202020204" pitchFamily="18" charset="0"/>
              </a:rPr>
              <a:t>Text2Drawing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BDE841-DF84-4ADF-92A6-0B0DF3AA047E}"/>
              </a:ext>
            </a:extLst>
          </p:cNvPr>
          <p:cNvSpPr txBox="1"/>
          <p:nvPr/>
        </p:nvSpPr>
        <p:spPr>
          <a:xfrm>
            <a:off x="6274364" y="2057666"/>
            <a:ext cx="170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masis MT Pro Medium" panose="02040604050005020304" pitchFamily="18" charset="0"/>
              </a:rPr>
              <a:t>Style Transfer</a:t>
            </a:r>
            <a:endParaRPr lang="ko-KR" altLang="en-US" dirty="0">
              <a:latin typeface="Amasis MT Pro Medium" panose="02040604050005020304" pitchFamily="18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775013C-0476-4867-A6D2-E86C3619105A}"/>
              </a:ext>
            </a:extLst>
          </p:cNvPr>
          <p:cNvGrpSpPr/>
          <p:nvPr/>
        </p:nvGrpSpPr>
        <p:grpSpPr>
          <a:xfrm>
            <a:off x="4685716" y="2912048"/>
            <a:ext cx="539261" cy="369332"/>
            <a:chOff x="4212160" y="3508909"/>
            <a:chExt cx="1399492" cy="80232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4E2DAF-69B5-4E15-BF52-A4C2839F810B}"/>
                </a:ext>
              </a:extLst>
            </p:cNvPr>
            <p:cNvSpPr/>
            <p:nvPr/>
          </p:nvSpPr>
          <p:spPr>
            <a:xfrm>
              <a:off x="4212160" y="3547950"/>
              <a:ext cx="1369102" cy="72424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1B34FBCB-DC97-4B4A-9379-DB6E7E033F4B}"/>
                </a:ext>
              </a:extLst>
            </p:cNvPr>
            <p:cNvSpPr/>
            <p:nvPr/>
          </p:nvSpPr>
          <p:spPr>
            <a:xfrm>
              <a:off x="4212160" y="3508909"/>
              <a:ext cx="1399492" cy="802327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A9437A8-91D8-4590-A256-2CAB5B7CA6F7}"/>
              </a:ext>
            </a:extLst>
          </p:cNvPr>
          <p:cNvSpPr txBox="1"/>
          <p:nvPr/>
        </p:nvSpPr>
        <p:spPr>
          <a:xfrm>
            <a:off x="3318382" y="2912048"/>
            <a:ext cx="139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masis MT Pro Medium" panose="02040604050005020304" pitchFamily="18" charset="0"/>
              </a:rPr>
              <a:t>이미지 생성</a:t>
            </a:r>
            <a:endParaRPr lang="en-US" altLang="ko-KR" b="1" dirty="0">
              <a:latin typeface="Amasis MT Pro Medium" panose="02040604050005020304" pitchFamily="18" charset="0"/>
            </a:endParaRPr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4C2BA3BC-FFA0-4505-8CEA-AC7ADEA960B0}"/>
              </a:ext>
            </a:extLst>
          </p:cNvPr>
          <p:cNvSpPr/>
          <p:nvPr/>
        </p:nvSpPr>
        <p:spPr>
          <a:xfrm>
            <a:off x="4018090" y="2510428"/>
            <a:ext cx="149176" cy="39328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55CA7AFF-631F-4297-B097-E972795E3635}"/>
              </a:ext>
            </a:extLst>
          </p:cNvPr>
          <p:cNvSpPr/>
          <p:nvPr/>
        </p:nvSpPr>
        <p:spPr>
          <a:xfrm>
            <a:off x="7038275" y="2492703"/>
            <a:ext cx="149176" cy="393287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1C9BDD9-2E9D-46E8-A224-F3560D98E5D5}"/>
              </a:ext>
            </a:extLst>
          </p:cNvPr>
          <p:cNvGrpSpPr/>
          <p:nvPr/>
        </p:nvGrpSpPr>
        <p:grpSpPr>
          <a:xfrm>
            <a:off x="7920739" y="2903715"/>
            <a:ext cx="539261" cy="369332"/>
            <a:chOff x="4212160" y="3508909"/>
            <a:chExt cx="1399492" cy="80232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2EEEF87-96B7-477F-8137-E28B67FFCB12}"/>
                </a:ext>
              </a:extLst>
            </p:cNvPr>
            <p:cNvSpPr/>
            <p:nvPr/>
          </p:nvSpPr>
          <p:spPr>
            <a:xfrm>
              <a:off x="4212160" y="3547950"/>
              <a:ext cx="1369102" cy="72424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F40E7EEA-4878-4235-948E-F5CFF4D62405}"/>
                </a:ext>
              </a:extLst>
            </p:cNvPr>
            <p:cNvSpPr/>
            <p:nvPr/>
          </p:nvSpPr>
          <p:spPr>
            <a:xfrm>
              <a:off x="4212160" y="3508909"/>
              <a:ext cx="1399492" cy="802327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D10B826-F3D3-4450-AB34-6E27C4D753AC}"/>
              </a:ext>
            </a:extLst>
          </p:cNvPr>
          <p:cNvGrpSpPr/>
          <p:nvPr/>
        </p:nvGrpSpPr>
        <p:grpSpPr>
          <a:xfrm>
            <a:off x="7914883" y="2057666"/>
            <a:ext cx="539261" cy="369332"/>
            <a:chOff x="4212160" y="3508909"/>
            <a:chExt cx="1399492" cy="80232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1370168-404A-43DD-9BB5-48B2C1CD19ED}"/>
                </a:ext>
              </a:extLst>
            </p:cNvPr>
            <p:cNvSpPr/>
            <p:nvPr/>
          </p:nvSpPr>
          <p:spPr>
            <a:xfrm>
              <a:off x="4212160" y="3547950"/>
              <a:ext cx="1369102" cy="72424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A47DC767-DD16-499A-8C00-429AFF4A3617}"/>
                </a:ext>
              </a:extLst>
            </p:cNvPr>
            <p:cNvSpPr/>
            <p:nvPr/>
          </p:nvSpPr>
          <p:spPr>
            <a:xfrm>
              <a:off x="4212160" y="3508909"/>
              <a:ext cx="1399492" cy="802327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6E9A0EF-CEE7-49EF-BA93-716ED3C9F710}"/>
              </a:ext>
            </a:extLst>
          </p:cNvPr>
          <p:cNvSpPr txBox="1"/>
          <p:nvPr/>
        </p:nvSpPr>
        <p:spPr>
          <a:xfrm>
            <a:off x="6047561" y="2897343"/>
            <a:ext cx="198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masis MT Pro Medium" panose="02040604050005020304" pitchFamily="18" charset="0"/>
              </a:rPr>
              <a:t>이미지 화풍 변환</a:t>
            </a:r>
            <a:endParaRPr lang="en-US" altLang="ko-KR" b="1" dirty="0">
              <a:latin typeface="Amasis MT Pro Medium" panose="02040604050005020304" pitchFamily="18" charset="0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87500B23-E920-4E7E-A0B7-C17B0D30425E}"/>
              </a:ext>
            </a:extLst>
          </p:cNvPr>
          <p:cNvCxnSpPr/>
          <p:nvPr/>
        </p:nvCxnSpPr>
        <p:spPr>
          <a:xfrm flipV="1">
            <a:off x="5379949" y="2216177"/>
            <a:ext cx="894415" cy="880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8775B7E-6A8A-451C-9211-D461F85F98EC}"/>
              </a:ext>
            </a:extLst>
          </p:cNvPr>
          <p:cNvGrpSpPr/>
          <p:nvPr/>
        </p:nvGrpSpPr>
        <p:grpSpPr>
          <a:xfrm>
            <a:off x="7119107" y="5705414"/>
            <a:ext cx="495989" cy="313723"/>
            <a:chOff x="4212160" y="3508909"/>
            <a:chExt cx="1399492" cy="80232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E3A604B-C392-4813-89A3-DF5446F009CC}"/>
                </a:ext>
              </a:extLst>
            </p:cNvPr>
            <p:cNvSpPr/>
            <p:nvPr/>
          </p:nvSpPr>
          <p:spPr>
            <a:xfrm>
              <a:off x="4212160" y="3547950"/>
              <a:ext cx="1369102" cy="72424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Rectangle 16">
              <a:extLst>
                <a:ext uri="{FF2B5EF4-FFF2-40B4-BE49-F238E27FC236}">
                  <a16:creationId xmlns:a16="http://schemas.microsoft.com/office/drawing/2014/main" id="{0C687AC0-90BB-4937-A4D0-6663D1A262D9}"/>
                </a:ext>
              </a:extLst>
            </p:cNvPr>
            <p:cNvSpPr/>
            <p:nvPr/>
          </p:nvSpPr>
          <p:spPr>
            <a:xfrm>
              <a:off x="4212160" y="3508909"/>
              <a:ext cx="1399492" cy="802327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34F6C5-396C-4024-B44A-3E500538889A}"/>
              </a:ext>
            </a:extLst>
          </p:cNvPr>
          <p:cNvSpPr/>
          <p:nvPr/>
        </p:nvSpPr>
        <p:spPr>
          <a:xfrm>
            <a:off x="3569141" y="5534672"/>
            <a:ext cx="11962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latin typeface="Amasis MT Pro Medium" panose="02040604050005020304" pitchFamily="18" charset="0"/>
              </a:rPr>
              <a:t>Text</a:t>
            </a:r>
          </a:p>
        </p:txBody>
      </p:sp>
      <p:sp>
        <p:nvSpPr>
          <p:cNvPr id="63" name="Rounded Rectangle 7">
            <a:extLst>
              <a:ext uri="{FF2B5EF4-FFF2-40B4-BE49-F238E27FC236}">
                <a16:creationId xmlns:a16="http://schemas.microsoft.com/office/drawing/2014/main" id="{A02EAA16-8F37-4B4E-87FA-F1363793963F}"/>
              </a:ext>
            </a:extLst>
          </p:cNvPr>
          <p:cNvSpPr/>
          <p:nvPr/>
        </p:nvSpPr>
        <p:spPr>
          <a:xfrm>
            <a:off x="7038275" y="5332122"/>
            <a:ext cx="657654" cy="1187764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6F96B4C-02BE-4AD1-AF09-3AE8E589F7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48" y="1326125"/>
            <a:ext cx="672452" cy="67245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21BA455-AC5E-4D39-88D1-2B5BD7387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69" y="4155837"/>
            <a:ext cx="916677" cy="91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0900" y="339725"/>
            <a:ext cx="9777095" cy="725805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특징</a:t>
            </a:r>
          </a:p>
        </p:txBody>
      </p:sp>
      <p:grpSp>
        <p:nvGrpSpPr>
          <p:cNvPr id="22" name="그룹 7">
            <a:extLst>
              <a:ext uri="{FF2B5EF4-FFF2-40B4-BE49-F238E27FC236}">
                <a16:creationId xmlns:a16="http://schemas.microsoft.com/office/drawing/2014/main" id="{56D90329-A7A7-4172-8D54-B483302B6A24}"/>
              </a:ext>
            </a:extLst>
          </p:cNvPr>
          <p:cNvGrpSpPr/>
          <p:nvPr/>
        </p:nvGrpSpPr>
        <p:grpSpPr>
          <a:xfrm>
            <a:off x="1248621" y="1767840"/>
            <a:ext cx="4621954" cy="1146383"/>
            <a:chOff x="1248621" y="2606040"/>
            <a:chExt cx="4621954" cy="1146383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1798955" y="2606040"/>
              <a:ext cx="4071620" cy="276860"/>
            </a:xfrm>
            <a:prstGeom prst="rect">
              <a:avLst/>
            </a:prstGeom>
            <a:noFill/>
          </p:spPr>
          <p:txBody>
            <a:bodyPr vert="horz" wrap="square" lIns="0" tIns="45720" rIns="91440" bIns="45720" numCol="1" anchor="ctr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알고리즘 개발 및 참조</a:t>
              </a:r>
              <a:r>
                <a:rPr lang="ko-KR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		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1248621" y="2921426"/>
              <a:ext cx="4071620" cy="830997"/>
            </a:xfrm>
            <a:prstGeom prst="rect">
              <a:avLst/>
            </a:prstGeom>
            <a:noFill/>
          </p:spPr>
          <p:txBody>
            <a:bodyPr vert="horz" wrap="square" lIns="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Top-tier Paper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참고 및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+</a:t>
              </a:r>
            </a:p>
            <a:p>
              <a:pPr marL="0" indent="0" algn="ctr" latinLnBrk="0">
                <a:buFontTx/>
                <a:buNone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알고리즘 튜닝</a:t>
              </a:r>
            </a:p>
          </p:txBody>
        </p:sp>
      </p:grpSp>
      <p:sp>
        <p:nvSpPr>
          <p:cNvPr id="25" name="TextBox 24"/>
          <p:cNvSpPr txBox="1">
            <a:spLocks/>
          </p:cNvSpPr>
          <p:nvPr/>
        </p:nvSpPr>
        <p:spPr>
          <a:xfrm>
            <a:off x="713740" y="1758950"/>
            <a:ext cx="864870" cy="83121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5400" b="1">
                <a:solidFill>
                  <a:schemeClr val="accent1"/>
                </a:solidFill>
                <a:cs typeface="Arial" charset="0"/>
              </a:rPr>
              <a:t>01</a:t>
            </a:r>
            <a:endParaRPr lang="ko-KR" altLang="en-US" sz="5400" b="1">
              <a:solidFill>
                <a:schemeClr val="accent1"/>
              </a:solidFill>
              <a:cs typeface="Arial" charset="0"/>
            </a:endParaRPr>
          </a:p>
        </p:txBody>
      </p:sp>
      <p:grpSp>
        <p:nvGrpSpPr>
          <p:cNvPr id="30" name="그룹 6">
            <a:extLst>
              <a:ext uri="{FF2B5EF4-FFF2-40B4-BE49-F238E27FC236}">
                <a16:creationId xmlns:a16="http://schemas.microsoft.com/office/drawing/2014/main" id="{EE8BCFB5-6286-47EC-9573-CE59EC80F1A5}"/>
              </a:ext>
            </a:extLst>
          </p:cNvPr>
          <p:cNvGrpSpPr/>
          <p:nvPr/>
        </p:nvGrpSpPr>
        <p:grpSpPr>
          <a:xfrm>
            <a:off x="1798320" y="3110258"/>
            <a:ext cx="4070985" cy="822325"/>
            <a:chOff x="1798320" y="4855845"/>
            <a:chExt cx="4070985" cy="822325"/>
          </a:xfrm>
        </p:grpSpPr>
        <p:sp>
          <p:nvSpPr>
            <p:cNvPr id="31" name="TextBox 30"/>
            <p:cNvSpPr txBox="1">
              <a:spLocks/>
            </p:cNvSpPr>
            <p:nvPr/>
          </p:nvSpPr>
          <p:spPr>
            <a:xfrm>
              <a:off x="1798320" y="4855845"/>
              <a:ext cx="4071620" cy="461010"/>
            </a:xfrm>
            <a:prstGeom prst="rect">
              <a:avLst/>
            </a:prstGeom>
            <a:noFill/>
          </p:spPr>
          <p:txBody>
            <a:bodyPr vert="horz" wrap="square" lIns="0" tIns="45720" rIns="91440" bIns="45720" numCol="1" anchor="ctr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앱 제작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 + DB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구축</a:t>
              </a: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1798320" y="5309870"/>
              <a:ext cx="4071620" cy="368935"/>
            </a:xfrm>
            <a:prstGeom prst="rect">
              <a:avLst/>
            </a:prstGeom>
            <a:noFill/>
          </p:spPr>
          <p:txBody>
            <a:bodyPr vert="horz" wrap="square" lIns="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앱의 전체적인 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UI</a:t>
              </a:r>
              <a:r>
                <a:rPr lang="ko-KR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와 시스템 제작</a:t>
              </a: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endParaRPr>
            </a:p>
          </p:txBody>
        </p:sp>
      </p:grpSp>
      <p:sp>
        <p:nvSpPr>
          <p:cNvPr id="39" name="텍스트 상자 23"/>
          <p:cNvSpPr txBox="1">
            <a:spLocks/>
          </p:cNvSpPr>
          <p:nvPr/>
        </p:nvSpPr>
        <p:spPr>
          <a:xfrm>
            <a:off x="712470" y="2940078"/>
            <a:ext cx="864870" cy="83121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5400" b="1" dirty="0">
                <a:solidFill>
                  <a:schemeClr val="accent1"/>
                </a:solidFill>
                <a:cs typeface="Arial" charset="0"/>
              </a:rPr>
              <a:t>02</a:t>
            </a:r>
            <a:endParaRPr lang="ko-KR" altLang="en-US" sz="5400" b="1" dirty="0">
              <a:solidFill>
                <a:schemeClr val="accent1"/>
              </a:solidFill>
              <a:cs typeface="Arial" charset="0"/>
            </a:endParaRPr>
          </a:p>
        </p:txBody>
      </p:sp>
      <p:grpSp>
        <p:nvGrpSpPr>
          <p:cNvPr id="40" name="그룹 28"/>
          <p:cNvGrpSpPr/>
          <p:nvPr/>
        </p:nvGrpSpPr>
        <p:grpSpPr>
          <a:xfrm>
            <a:off x="7912100" y="1629410"/>
            <a:ext cx="4076065" cy="4900930"/>
            <a:chOff x="7912100" y="1629410"/>
            <a:chExt cx="4076065" cy="4900930"/>
          </a:xfrm>
        </p:grpSpPr>
        <p:sp>
          <p:nvSpPr>
            <p:cNvPr id="41" name="도형 24"/>
            <p:cNvSpPr>
              <a:spLocks/>
            </p:cNvSpPr>
            <p:nvPr/>
          </p:nvSpPr>
          <p:spPr>
            <a:xfrm>
              <a:off x="7912100" y="1629410"/>
              <a:ext cx="4076065" cy="4900930"/>
            </a:xfrm>
            <a:custGeom>
              <a:avLst/>
              <a:gdLst>
                <a:gd name="TX0" fmla="*/ 198332 w 800101"/>
                <a:gd name="TY0" fmla="*/ 961703 h 962026"/>
                <a:gd name="TX1" fmla="*/ 646959 w 800101"/>
                <a:gd name="TY1" fmla="*/ 961703 h 962026"/>
                <a:gd name="TX2" fmla="*/ 610764 w 800101"/>
                <a:gd name="TY2" fmla="*/ 885503 h 962026"/>
                <a:gd name="TX3" fmla="*/ 686964 w 800101"/>
                <a:gd name="TY3" fmla="*/ 625471 h 962026"/>
                <a:gd name="TX4" fmla="*/ 786024 w 800101"/>
                <a:gd name="TY4" fmla="*/ 283523 h 962026"/>
                <a:gd name="TX5" fmla="*/ 359304 w 800101"/>
                <a:gd name="TY5" fmla="*/ 14918 h 962026"/>
                <a:gd name="TX6" fmla="*/ 124037 w 800101"/>
                <a:gd name="TY6" fmla="*/ 211133 h 962026"/>
                <a:gd name="TX7" fmla="*/ 116417 w 800101"/>
                <a:gd name="TY7" fmla="*/ 270188 h 962026"/>
                <a:gd name="TX8" fmla="*/ 59267 w 800101"/>
                <a:gd name="TY8" fmla="*/ 367343 h 962026"/>
                <a:gd name="TX9" fmla="*/ 13547 w 800101"/>
                <a:gd name="TY9" fmla="*/ 427351 h 962026"/>
                <a:gd name="TX10" fmla="*/ 24024 w 800101"/>
                <a:gd name="TY10" fmla="*/ 515933 h 962026"/>
                <a:gd name="TX11" fmla="*/ 63077 w 800101"/>
                <a:gd name="TY11" fmla="*/ 552128 h 962026"/>
                <a:gd name="TX12" fmla="*/ 18309 w 800101"/>
                <a:gd name="TY12" fmla="*/ 570226 h 962026"/>
                <a:gd name="TX13" fmla="*/ 30692 w 800101"/>
                <a:gd name="TY13" fmla="*/ 609278 h 962026"/>
                <a:gd name="TX14" fmla="*/ 29739 w 800101"/>
                <a:gd name="TY14" fmla="*/ 673096 h 962026"/>
                <a:gd name="TX15" fmla="*/ 85937 w 800101"/>
                <a:gd name="TY15" fmla="*/ 744533 h 962026"/>
                <a:gd name="TX16" fmla="*/ 225002 w 800101"/>
                <a:gd name="TY16" fmla="*/ 764536 h 962026"/>
                <a:gd name="TX17" fmla="*/ 198332 w 800101"/>
                <a:gd name="TY17" fmla="*/ 961703 h 9620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800101" h="962026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grpSp>
          <p:nvGrpSpPr>
            <p:cNvPr id="42" name="그룹 27"/>
            <p:cNvGrpSpPr/>
            <p:nvPr/>
          </p:nvGrpSpPr>
          <p:grpSpPr>
            <a:xfrm>
              <a:off x="9387205" y="2148205"/>
              <a:ext cx="2029460" cy="1988820"/>
              <a:chOff x="9387205" y="2148205"/>
              <a:chExt cx="2029460" cy="1988820"/>
            </a:xfrm>
          </p:grpSpPr>
          <p:sp>
            <p:nvSpPr>
              <p:cNvPr id="43" name="도형 25"/>
              <p:cNvSpPr>
                <a:spLocks/>
              </p:cNvSpPr>
              <p:nvPr/>
            </p:nvSpPr>
            <p:spPr>
              <a:xfrm>
                <a:off x="9387205" y="2148205"/>
                <a:ext cx="2029460" cy="1988820"/>
              </a:xfrm>
              <a:custGeom>
                <a:avLst/>
                <a:gdLst>
                  <a:gd name="TX0" fmla="*/ 462439 w 476251"/>
                  <a:gd name="TY0" fmla="*/ 160496 h 466726"/>
                  <a:gd name="TX1" fmla="*/ 469106 w 476251"/>
                  <a:gd name="TY1" fmla="*/ 153829 h 466726"/>
                  <a:gd name="TX2" fmla="*/ 469106 w 476251"/>
                  <a:gd name="TY2" fmla="*/ 149066 h 466726"/>
                  <a:gd name="TX3" fmla="*/ 462439 w 476251"/>
                  <a:gd name="TY3" fmla="*/ 142399 h 466726"/>
                  <a:gd name="TX4" fmla="*/ 415766 w 476251"/>
                  <a:gd name="TY4" fmla="*/ 142399 h 466726"/>
                  <a:gd name="TX5" fmla="*/ 415766 w 476251"/>
                  <a:gd name="TY5" fmla="*/ 93821 h 466726"/>
                  <a:gd name="TX6" fmla="*/ 391954 w 476251"/>
                  <a:gd name="TY6" fmla="*/ 70009 h 466726"/>
                  <a:gd name="TX7" fmla="*/ 333851 w 476251"/>
                  <a:gd name="TY7" fmla="*/ 70009 h 466726"/>
                  <a:gd name="TX8" fmla="*/ 333851 w 476251"/>
                  <a:gd name="TY8" fmla="*/ 13811 h 466726"/>
                  <a:gd name="TX9" fmla="*/ 327184 w 476251"/>
                  <a:gd name="TY9" fmla="*/ 7144 h 466726"/>
                  <a:gd name="TX10" fmla="*/ 322421 w 476251"/>
                  <a:gd name="TY10" fmla="*/ 7144 h 466726"/>
                  <a:gd name="TX11" fmla="*/ 315754 w 476251"/>
                  <a:gd name="TY11" fmla="*/ 13811 h 466726"/>
                  <a:gd name="TX12" fmla="*/ 315754 w 476251"/>
                  <a:gd name="TY12" fmla="*/ 70009 h 466726"/>
                  <a:gd name="TX13" fmla="*/ 290989 w 476251"/>
                  <a:gd name="TY13" fmla="*/ 70009 h 466726"/>
                  <a:gd name="TX14" fmla="*/ 290989 w 476251"/>
                  <a:gd name="TY14" fmla="*/ 13811 h 466726"/>
                  <a:gd name="TX15" fmla="*/ 283369 w 476251"/>
                  <a:gd name="TY15" fmla="*/ 7144 h 466726"/>
                  <a:gd name="TX16" fmla="*/ 278606 w 476251"/>
                  <a:gd name="TY16" fmla="*/ 7144 h 466726"/>
                  <a:gd name="TX17" fmla="*/ 271939 w 476251"/>
                  <a:gd name="TY17" fmla="*/ 13811 h 466726"/>
                  <a:gd name="TX18" fmla="*/ 271939 w 476251"/>
                  <a:gd name="TY18" fmla="*/ 70009 h 466726"/>
                  <a:gd name="TX19" fmla="*/ 247174 w 476251"/>
                  <a:gd name="TY19" fmla="*/ 70009 h 466726"/>
                  <a:gd name="TX20" fmla="*/ 247174 w 476251"/>
                  <a:gd name="TY20" fmla="*/ 13811 h 466726"/>
                  <a:gd name="TX21" fmla="*/ 240506 w 476251"/>
                  <a:gd name="TY21" fmla="*/ 7144 h 466726"/>
                  <a:gd name="TX22" fmla="*/ 235744 w 476251"/>
                  <a:gd name="TY22" fmla="*/ 7144 h 466726"/>
                  <a:gd name="TX23" fmla="*/ 229076 w 476251"/>
                  <a:gd name="TY23" fmla="*/ 13811 h 466726"/>
                  <a:gd name="TX24" fmla="*/ 229076 w 476251"/>
                  <a:gd name="TY24" fmla="*/ 70009 h 466726"/>
                  <a:gd name="TX25" fmla="*/ 204311 w 476251"/>
                  <a:gd name="TY25" fmla="*/ 70009 h 466726"/>
                  <a:gd name="TX26" fmla="*/ 204311 w 476251"/>
                  <a:gd name="TY26" fmla="*/ 13811 h 466726"/>
                  <a:gd name="TX27" fmla="*/ 197644 w 476251"/>
                  <a:gd name="TY27" fmla="*/ 7144 h 466726"/>
                  <a:gd name="TX28" fmla="*/ 192881 w 476251"/>
                  <a:gd name="TY28" fmla="*/ 7144 h 466726"/>
                  <a:gd name="TX29" fmla="*/ 186214 w 476251"/>
                  <a:gd name="TY29" fmla="*/ 13811 h 466726"/>
                  <a:gd name="TX30" fmla="*/ 186214 w 476251"/>
                  <a:gd name="TY30" fmla="*/ 70009 h 466726"/>
                  <a:gd name="TX31" fmla="*/ 161449 w 476251"/>
                  <a:gd name="TY31" fmla="*/ 70009 h 466726"/>
                  <a:gd name="TX32" fmla="*/ 161449 w 476251"/>
                  <a:gd name="TY32" fmla="*/ 13811 h 466726"/>
                  <a:gd name="TX33" fmla="*/ 154781 w 476251"/>
                  <a:gd name="TY33" fmla="*/ 7144 h 466726"/>
                  <a:gd name="TX34" fmla="*/ 150019 w 476251"/>
                  <a:gd name="TY34" fmla="*/ 7144 h 466726"/>
                  <a:gd name="TX35" fmla="*/ 143351 w 476251"/>
                  <a:gd name="TY35" fmla="*/ 13811 h 466726"/>
                  <a:gd name="TX36" fmla="*/ 143351 w 476251"/>
                  <a:gd name="TY36" fmla="*/ 70009 h 466726"/>
                  <a:gd name="TX37" fmla="*/ 88106 w 476251"/>
                  <a:gd name="TY37" fmla="*/ 70009 h 466726"/>
                  <a:gd name="TX38" fmla="*/ 64294 w 476251"/>
                  <a:gd name="TY38" fmla="*/ 93821 h 466726"/>
                  <a:gd name="TX39" fmla="*/ 64294 w 476251"/>
                  <a:gd name="TY39" fmla="*/ 142399 h 466726"/>
                  <a:gd name="TX40" fmla="*/ 13811 w 476251"/>
                  <a:gd name="TY40" fmla="*/ 142399 h 466726"/>
                  <a:gd name="TX41" fmla="*/ 7144 w 476251"/>
                  <a:gd name="TY41" fmla="*/ 149066 h 466726"/>
                  <a:gd name="TX42" fmla="*/ 7144 w 476251"/>
                  <a:gd name="TY42" fmla="*/ 153829 h 466726"/>
                  <a:gd name="TX43" fmla="*/ 13811 w 476251"/>
                  <a:gd name="TY43" fmla="*/ 160496 h 466726"/>
                  <a:gd name="TX44" fmla="*/ 64294 w 476251"/>
                  <a:gd name="TY44" fmla="*/ 160496 h 466726"/>
                  <a:gd name="TX45" fmla="*/ 64294 w 476251"/>
                  <a:gd name="TY45" fmla="*/ 185261 h 466726"/>
                  <a:gd name="TX46" fmla="*/ 13811 w 476251"/>
                  <a:gd name="TY46" fmla="*/ 185261 h 466726"/>
                  <a:gd name="TX47" fmla="*/ 7144 w 476251"/>
                  <a:gd name="TY47" fmla="*/ 191929 h 466726"/>
                  <a:gd name="TX48" fmla="*/ 7144 w 476251"/>
                  <a:gd name="TY48" fmla="*/ 196691 h 466726"/>
                  <a:gd name="TX49" fmla="*/ 13811 w 476251"/>
                  <a:gd name="TY49" fmla="*/ 203359 h 466726"/>
                  <a:gd name="TX50" fmla="*/ 64294 w 476251"/>
                  <a:gd name="TY50" fmla="*/ 203359 h 466726"/>
                  <a:gd name="TX51" fmla="*/ 64294 w 476251"/>
                  <a:gd name="TY51" fmla="*/ 228124 h 466726"/>
                  <a:gd name="TX52" fmla="*/ 13811 w 476251"/>
                  <a:gd name="TY52" fmla="*/ 228124 h 466726"/>
                  <a:gd name="TX53" fmla="*/ 7144 w 476251"/>
                  <a:gd name="TY53" fmla="*/ 235744 h 466726"/>
                  <a:gd name="TX54" fmla="*/ 7144 w 476251"/>
                  <a:gd name="TY54" fmla="*/ 240506 h 466726"/>
                  <a:gd name="TX55" fmla="*/ 13811 w 476251"/>
                  <a:gd name="TY55" fmla="*/ 247174 h 466726"/>
                  <a:gd name="TX56" fmla="*/ 64294 w 476251"/>
                  <a:gd name="TY56" fmla="*/ 247174 h 466726"/>
                  <a:gd name="TX57" fmla="*/ 64294 w 476251"/>
                  <a:gd name="TY57" fmla="*/ 271939 h 466726"/>
                  <a:gd name="TX58" fmla="*/ 13811 w 476251"/>
                  <a:gd name="TY58" fmla="*/ 271939 h 466726"/>
                  <a:gd name="TX59" fmla="*/ 7144 w 476251"/>
                  <a:gd name="TY59" fmla="*/ 278606 h 466726"/>
                  <a:gd name="TX60" fmla="*/ 7144 w 476251"/>
                  <a:gd name="TY60" fmla="*/ 283369 h 466726"/>
                  <a:gd name="TX61" fmla="*/ 13811 w 476251"/>
                  <a:gd name="TY61" fmla="*/ 290036 h 466726"/>
                  <a:gd name="TX62" fmla="*/ 64294 w 476251"/>
                  <a:gd name="TY62" fmla="*/ 290036 h 466726"/>
                  <a:gd name="TX63" fmla="*/ 64294 w 476251"/>
                  <a:gd name="TY63" fmla="*/ 314801 h 466726"/>
                  <a:gd name="TX64" fmla="*/ 13811 w 476251"/>
                  <a:gd name="TY64" fmla="*/ 314801 h 466726"/>
                  <a:gd name="TX65" fmla="*/ 7144 w 476251"/>
                  <a:gd name="TY65" fmla="*/ 321469 h 466726"/>
                  <a:gd name="TX66" fmla="*/ 7144 w 476251"/>
                  <a:gd name="TY66" fmla="*/ 326231 h 466726"/>
                  <a:gd name="TX67" fmla="*/ 13811 w 476251"/>
                  <a:gd name="TY67" fmla="*/ 332899 h 466726"/>
                  <a:gd name="TX68" fmla="*/ 64294 w 476251"/>
                  <a:gd name="TY68" fmla="*/ 332899 h 466726"/>
                  <a:gd name="TX69" fmla="*/ 64294 w 476251"/>
                  <a:gd name="TY69" fmla="*/ 380524 h 466726"/>
                  <a:gd name="TX70" fmla="*/ 88106 w 476251"/>
                  <a:gd name="TY70" fmla="*/ 404336 h 466726"/>
                  <a:gd name="TX71" fmla="*/ 142399 w 476251"/>
                  <a:gd name="TY71" fmla="*/ 404336 h 466726"/>
                  <a:gd name="TX72" fmla="*/ 142399 w 476251"/>
                  <a:gd name="TY72" fmla="*/ 461486 h 466726"/>
                  <a:gd name="TX73" fmla="*/ 149066 w 476251"/>
                  <a:gd name="TY73" fmla="*/ 468154 h 466726"/>
                  <a:gd name="TX74" fmla="*/ 153829 w 476251"/>
                  <a:gd name="TY74" fmla="*/ 468154 h 466726"/>
                  <a:gd name="TX75" fmla="*/ 160496 w 476251"/>
                  <a:gd name="TY75" fmla="*/ 461486 h 466726"/>
                  <a:gd name="TX76" fmla="*/ 160496 w 476251"/>
                  <a:gd name="TY76" fmla="*/ 404336 h 466726"/>
                  <a:gd name="TX77" fmla="*/ 185261 w 476251"/>
                  <a:gd name="TY77" fmla="*/ 404336 h 466726"/>
                  <a:gd name="TX78" fmla="*/ 185261 w 476251"/>
                  <a:gd name="TY78" fmla="*/ 461486 h 466726"/>
                  <a:gd name="TX79" fmla="*/ 191929 w 476251"/>
                  <a:gd name="TY79" fmla="*/ 468154 h 466726"/>
                  <a:gd name="TX80" fmla="*/ 196691 w 476251"/>
                  <a:gd name="TY80" fmla="*/ 468154 h 466726"/>
                  <a:gd name="TX81" fmla="*/ 203359 w 476251"/>
                  <a:gd name="TY81" fmla="*/ 461486 h 466726"/>
                  <a:gd name="TX82" fmla="*/ 203359 w 476251"/>
                  <a:gd name="TY82" fmla="*/ 404336 h 466726"/>
                  <a:gd name="TX83" fmla="*/ 228124 w 476251"/>
                  <a:gd name="TY83" fmla="*/ 404336 h 466726"/>
                  <a:gd name="TX84" fmla="*/ 228124 w 476251"/>
                  <a:gd name="TY84" fmla="*/ 461486 h 466726"/>
                  <a:gd name="TX85" fmla="*/ 234791 w 476251"/>
                  <a:gd name="TY85" fmla="*/ 468154 h 466726"/>
                  <a:gd name="TX86" fmla="*/ 239554 w 476251"/>
                  <a:gd name="TY86" fmla="*/ 468154 h 466726"/>
                  <a:gd name="TX87" fmla="*/ 246221 w 476251"/>
                  <a:gd name="TY87" fmla="*/ 461486 h 466726"/>
                  <a:gd name="TX88" fmla="*/ 246221 w 476251"/>
                  <a:gd name="TY88" fmla="*/ 404336 h 466726"/>
                  <a:gd name="TX89" fmla="*/ 270986 w 476251"/>
                  <a:gd name="TY89" fmla="*/ 404336 h 466726"/>
                  <a:gd name="TX90" fmla="*/ 270986 w 476251"/>
                  <a:gd name="TY90" fmla="*/ 461486 h 466726"/>
                  <a:gd name="TX91" fmla="*/ 277654 w 476251"/>
                  <a:gd name="TY91" fmla="*/ 468154 h 466726"/>
                  <a:gd name="TX92" fmla="*/ 283369 w 476251"/>
                  <a:gd name="TY92" fmla="*/ 468154 h 466726"/>
                  <a:gd name="TX93" fmla="*/ 290036 w 476251"/>
                  <a:gd name="TY93" fmla="*/ 461486 h 466726"/>
                  <a:gd name="TX94" fmla="*/ 290036 w 476251"/>
                  <a:gd name="TY94" fmla="*/ 404336 h 466726"/>
                  <a:gd name="TX95" fmla="*/ 314801 w 476251"/>
                  <a:gd name="TY95" fmla="*/ 404336 h 466726"/>
                  <a:gd name="TX96" fmla="*/ 314801 w 476251"/>
                  <a:gd name="TY96" fmla="*/ 461486 h 466726"/>
                  <a:gd name="TX97" fmla="*/ 321469 w 476251"/>
                  <a:gd name="TY97" fmla="*/ 468154 h 466726"/>
                  <a:gd name="TX98" fmla="*/ 326231 w 476251"/>
                  <a:gd name="TY98" fmla="*/ 468154 h 466726"/>
                  <a:gd name="TX99" fmla="*/ 332899 w 476251"/>
                  <a:gd name="TY99" fmla="*/ 461486 h 466726"/>
                  <a:gd name="TX100" fmla="*/ 332899 w 476251"/>
                  <a:gd name="TY100" fmla="*/ 404336 h 466726"/>
                  <a:gd name="TX101" fmla="*/ 391001 w 476251"/>
                  <a:gd name="TY101" fmla="*/ 404336 h 466726"/>
                  <a:gd name="TX102" fmla="*/ 414814 w 476251"/>
                  <a:gd name="TY102" fmla="*/ 380524 h 466726"/>
                  <a:gd name="TX103" fmla="*/ 414814 w 476251"/>
                  <a:gd name="TY103" fmla="*/ 332899 h 466726"/>
                  <a:gd name="TX104" fmla="*/ 461486 w 476251"/>
                  <a:gd name="TY104" fmla="*/ 332899 h 466726"/>
                  <a:gd name="TX105" fmla="*/ 468154 w 476251"/>
                  <a:gd name="TY105" fmla="*/ 326231 h 466726"/>
                  <a:gd name="TX106" fmla="*/ 468154 w 476251"/>
                  <a:gd name="TY106" fmla="*/ 321469 h 466726"/>
                  <a:gd name="TX107" fmla="*/ 461486 w 476251"/>
                  <a:gd name="TY107" fmla="*/ 314801 h 466726"/>
                  <a:gd name="TX108" fmla="*/ 414814 w 476251"/>
                  <a:gd name="TY108" fmla="*/ 314801 h 466726"/>
                  <a:gd name="TX109" fmla="*/ 414814 w 476251"/>
                  <a:gd name="TY109" fmla="*/ 290036 h 466726"/>
                  <a:gd name="TX110" fmla="*/ 461486 w 476251"/>
                  <a:gd name="TY110" fmla="*/ 290036 h 466726"/>
                  <a:gd name="TX111" fmla="*/ 468154 w 476251"/>
                  <a:gd name="TY111" fmla="*/ 283369 h 466726"/>
                  <a:gd name="TX112" fmla="*/ 468154 w 476251"/>
                  <a:gd name="TY112" fmla="*/ 278606 h 466726"/>
                  <a:gd name="TX113" fmla="*/ 461486 w 476251"/>
                  <a:gd name="TY113" fmla="*/ 271939 h 466726"/>
                  <a:gd name="TX114" fmla="*/ 414814 w 476251"/>
                  <a:gd name="TY114" fmla="*/ 271939 h 466726"/>
                  <a:gd name="TX115" fmla="*/ 414814 w 476251"/>
                  <a:gd name="TY115" fmla="*/ 247174 h 466726"/>
                  <a:gd name="TX116" fmla="*/ 461486 w 476251"/>
                  <a:gd name="TY116" fmla="*/ 247174 h 466726"/>
                  <a:gd name="TX117" fmla="*/ 468154 w 476251"/>
                  <a:gd name="TY117" fmla="*/ 240506 h 466726"/>
                  <a:gd name="TX118" fmla="*/ 468154 w 476251"/>
                  <a:gd name="TY118" fmla="*/ 235744 h 466726"/>
                  <a:gd name="TX119" fmla="*/ 461486 w 476251"/>
                  <a:gd name="TY119" fmla="*/ 229076 h 466726"/>
                  <a:gd name="TX120" fmla="*/ 414814 w 476251"/>
                  <a:gd name="TY120" fmla="*/ 229076 h 466726"/>
                  <a:gd name="TX121" fmla="*/ 414814 w 476251"/>
                  <a:gd name="TY121" fmla="*/ 204311 h 466726"/>
                  <a:gd name="TX122" fmla="*/ 461486 w 476251"/>
                  <a:gd name="TY122" fmla="*/ 204311 h 466726"/>
                  <a:gd name="TX123" fmla="*/ 468154 w 476251"/>
                  <a:gd name="TY123" fmla="*/ 197644 h 466726"/>
                  <a:gd name="TX124" fmla="*/ 468154 w 476251"/>
                  <a:gd name="TY124" fmla="*/ 192881 h 466726"/>
                  <a:gd name="TX125" fmla="*/ 461486 w 476251"/>
                  <a:gd name="TY125" fmla="*/ 186214 h 466726"/>
                  <a:gd name="TX126" fmla="*/ 414814 w 476251"/>
                  <a:gd name="TY126" fmla="*/ 186214 h 466726"/>
                  <a:gd name="TX127" fmla="*/ 414814 w 476251"/>
                  <a:gd name="TY127" fmla="*/ 161449 h 466726"/>
                  <a:gd name="TX128" fmla="*/ 462439 w 476251"/>
                  <a:gd name="TY128" fmla="*/ 161449 h 4667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  <a:cxn ang="0">
                    <a:pos x="TX103" y="TY103"/>
                  </a:cxn>
                  <a:cxn ang="0">
                    <a:pos x="TX104" y="TY104"/>
                  </a:cxn>
                  <a:cxn ang="0">
                    <a:pos x="TX105" y="TY105"/>
                  </a:cxn>
                  <a:cxn ang="0">
                    <a:pos x="TX106" y="TY106"/>
                  </a:cxn>
                  <a:cxn ang="0">
                    <a:pos x="TX107" y="TY107"/>
                  </a:cxn>
                  <a:cxn ang="0">
                    <a:pos x="TX108" y="TY108"/>
                  </a:cxn>
                  <a:cxn ang="0">
                    <a:pos x="TX109" y="TY109"/>
                  </a:cxn>
                  <a:cxn ang="0">
                    <a:pos x="TX110" y="TY110"/>
                  </a:cxn>
                  <a:cxn ang="0">
                    <a:pos x="TX111" y="TY111"/>
                  </a:cxn>
                  <a:cxn ang="0">
                    <a:pos x="TX112" y="TY112"/>
                  </a:cxn>
                  <a:cxn ang="0">
                    <a:pos x="TX113" y="TY113"/>
                  </a:cxn>
                  <a:cxn ang="0">
                    <a:pos x="TX114" y="TY114"/>
                  </a:cxn>
                  <a:cxn ang="0">
                    <a:pos x="TX115" y="TY115"/>
                  </a:cxn>
                  <a:cxn ang="0">
                    <a:pos x="TX116" y="TY116"/>
                  </a:cxn>
                  <a:cxn ang="0">
                    <a:pos x="TX117" y="TY117"/>
                  </a:cxn>
                  <a:cxn ang="0">
                    <a:pos x="TX118" y="TY118"/>
                  </a:cxn>
                  <a:cxn ang="0">
                    <a:pos x="TX119" y="TY119"/>
                  </a:cxn>
                  <a:cxn ang="0">
                    <a:pos x="TX120" y="TY120"/>
                  </a:cxn>
                  <a:cxn ang="0">
                    <a:pos x="TX121" y="TY121"/>
                  </a:cxn>
                  <a:cxn ang="0">
                    <a:pos x="TX122" y="TY122"/>
                  </a:cxn>
                  <a:cxn ang="0">
                    <a:pos x="TX123" y="TY123"/>
                  </a:cxn>
                  <a:cxn ang="0">
                    <a:pos x="TX124" y="TY124"/>
                  </a:cxn>
                  <a:cxn ang="0">
                    <a:pos x="TX125" y="TY125"/>
                  </a:cxn>
                  <a:cxn ang="0">
                    <a:pos x="TX126" y="TY126"/>
                  </a:cxn>
                  <a:cxn ang="0">
                    <a:pos x="TX127" y="TY127"/>
                  </a:cxn>
                  <a:cxn ang="0">
                    <a:pos x="TX128" y="TY128"/>
                  </a:cxn>
                </a:cxnLst>
                <a:rect l="l" t="t" r="r" b="b"/>
                <a:pathLst>
                  <a:path w="476251" h="466726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4" name="도형 26"/>
              <p:cNvSpPr>
                <a:spLocks/>
              </p:cNvSpPr>
              <p:nvPr/>
            </p:nvSpPr>
            <p:spPr>
              <a:xfrm>
                <a:off x="9899015" y="2847340"/>
                <a:ext cx="955040" cy="631190"/>
              </a:xfrm>
              <a:custGeom>
                <a:avLst/>
                <a:gdLst>
                  <a:gd name="TX0" fmla="*/ 117946 w 330250"/>
                  <a:gd name="TY0" fmla="*/ 56554 h 218183"/>
                  <a:gd name="TX1" fmla="*/ 94115 w 330250"/>
                  <a:gd name="TY1" fmla="*/ 134987 h 218183"/>
                  <a:gd name="TX2" fmla="*/ 142028 w 330250"/>
                  <a:gd name="TY2" fmla="*/ 134987 h 218183"/>
                  <a:gd name="TX4" fmla="*/ 262681 w 330250"/>
                  <a:gd name="TY4" fmla="*/ 0 h 218183"/>
                  <a:gd name="TX5" fmla="*/ 330249 w 330250"/>
                  <a:gd name="TY5" fmla="*/ 0 h 218183"/>
                  <a:gd name="TX6" fmla="*/ 330249 w 330250"/>
                  <a:gd name="TY6" fmla="*/ 218182 h 218183"/>
                  <a:gd name="TX7" fmla="*/ 262681 w 330250"/>
                  <a:gd name="TY7" fmla="*/ 218182 h 218183"/>
                  <a:gd name="TX9" fmla="*/ 82004 w 330250"/>
                  <a:gd name="TY9" fmla="*/ 0 h 218183"/>
                  <a:gd name="TX10" fmla="*/ 155544 w 330250"/>
                  <a:gd name="TY10" fmla="*/ 0 h 218183"/>
                  <a:gd name="TX11" fmla="*/ 237529 w 330250"/>
                  <a:gd name="TY11" fmla="*/ 218182 h 218183"/>
                  <a:gd name="TX12" fmla="*/ 166929 w 330250"/>
                  <a:gd name="TY12" fmla="*/ 218182 h 218183"/>
                  <a:gd name="TX13" fmla="*/ 156013 w 330250"/>
                  <a:gd name="TY13" fmla="*/ 182165 h 218183"/>
                  <a:gd name="TX14" fmla="*/ 79472 w 330250"/>
                  <a:gd name="TY14" fmla="*/ 182165 h 218183"/>
                  <a:gd name="TX15" fmla="*/ 68837 w 330250"/>
                  <a:gd name="TY15" fmla="*/ 218182 h 218183"/>
                  <a:gd name="TX16" fmla="*/ 0 w 330250"/>
                  <a:gd name="TY16" fmla="*/ 218182 h 21818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</a:cxnLst>
                <a:rect l="l" t="t" r="r" b="b"/>
                <a:pathLst>
                  <a:path w="330250" h="218183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</p:grpSp>
      <p:grpSp>
        <p:nvGrpSpPr>
          <p:cNvPr id="16" name="그룹 6">
            <a:extLst>
              <a:ext uri="{FF2B5EF4-FFF2-40B4-BE49-F238E27FC236}">
                <a16:creationId xmlns:a16="http://schemas.microsoft.com/office/drawing/2014/main" id="{86AB25CE-2A77-4D0F-874D-83148B1A0AD9}"/>
              </a:ext>
            </a:extLst>
          </p:cNvPr>
          <p:cNvGrpSpPr/>
          <p:nvPr/>
        </p:nvGrpSpPr>
        <p:grpSpPr>
          <a:xfrm>
            <a:off x="1798320" y="4448875"/>
            <a:ext cx="4523742" cy="823287"/>
            <a:chOff x="1798320" y="4855518"/>
            <a:chExt cx="4523742" cy="8232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2D3713-52F8-43C4-A33B-B336FF404B83}"/>
                </a:ext>
              </a:extLst>
            </p:cNvPr>
            <p:cNvSpPr txBox="1">
              <a:spLocks/>
            </p:cNvSpPr>
            <p:nvPr/>
          </p:nvSpPr>
          <p:spPr>
            <a:xfrm>
              <a:off x="1798320" y="4855518"/>
              <a:ext cx="4523742" cy="461665"/>
            </a:xfrm>
            <a:prstGeom prst="rect">
              <a:avLst/>
            </a:prstGeom>
            <a:noFill/>
          </p:spPr>
          <p:txBody>
            <a:bodyPr vert="horz" wrap="square" lIns="0" tIns="45720" rIns="91440" bIns="45720" numCol="1" anchor="ctr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사용자 맞춤 스타일 추천 시스템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766B07-6D6A-421B-A880-BF8B29AC1FEC}"/>
                </a:ext>
              </a:extLst>
            </p:cNvPr>
            <p:cNvSpPr txBox="1">
              <a:spLocks/>
            </p:cNvSpPr>
            <p:nvPr/>
          </p:nvSpPr>
          <p:spPr>
            <a:xfrm>
              <a:off x="1798320" y="5309870"/>
              <a:ext cx="4071620" cy="368935"/>
            </a:xfrm>
            <a:prstGeom prst="rect">
              <a:avLst/>
            </a:prstGeom>
            <a:noFill/>
          </p:spPr>
          <p:txBody>
            <a:bodyPr vert="horz" wrap="square" lIns="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charset="0"/>
                </a:rPr>
                <a:t>사용자 회원 관리를 위한 추천 시스템</a:t>
              </a:r>
            </a:p>
          </p:txBody>
        </p:sp>
      </p:grpSp>
      <p:sp>
        <p:nvSpPr>
          <p:cNvPr id="19" name="텍스트 상자 23">
            <a:extLst>
              <a:ext uri="{FF2B5EF4-FFF2-40B4-BE49-F238E27FC236}">
                <a16:creationId xmlns:a16="http://schemas.microsoft.com/office/drawing/2014/main" id="{466ECBF1-5C1B-4BA1-929B-A187B477B498}"/>
              </a:ext>
            </a:extLst>
          </p:cNvPr>
          <p:cNvSpPr txBox="1">
            <a:spLocks/>
          </p:cNvSpPr>
          <p:nvPr/>
        </p:nvSpPr>
        <p:spPr>
          <a:xfrm>
            <a:off x="712470" y="4279022"/>
            <a:ext cx="864870" cy="83121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5400" b="1" dirty="0">
                <a:solidFill>
                  <a:schemeClr val="accent1"/>
                </a:solidFill>
                <a:cs typeface="Arial" charset="0"/>
              </a:rPr>
              <a:t>0</a:t>
            </a:r>
            <a:r>
              <a:rPr lang="en-US" altLang="ko-KR" sz="5400" b="1" dirty="0">
                <a:solidFill>
                  <a:schemeClr val="accent1"/>
                </a:solidFill>
                <a:cs typeface="Arial" charset="0"/>
              </a:rPr>
              <a:t>3</a:t>
            </a:r>
            <a:endParaRPr lang="ko-KR" altLang="en-US" sz="5400" b="1" dirty="0">
              <a:solidFill>
                <a:schemeClr val="accent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1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 상황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BBEFA-A573-4DEC-A85C-F59E4D86A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4" y="2206674"/>
            <a:ext cx="1940317" cy="431181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9C9A67C-7FAE-4C8F-ACD3-F598FAE366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31" y="2206675"/>
            <a:ext cx="1940317" cy="43118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501818-F018-44D8-AD10-560A7E1304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88" y="2206674"/>
            <a:ext cx="1940317" cy="43118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90894A-58C8-4C4D-82FC-FE2BC44747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45" y="2206674"/>
            <a:ext cx="1940318" cy="4311816"/>
          </a:xfrm>
          <a:prstGeom prst="rect">
            <a:avLst/>
          </a:prstGeom>
        </p:spPr>
      </p:pic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2FF0E74-B89F-4176-B345-EF6E9D430A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402" y="2244726"/>
            <a:ext cx="1923194" cy="4273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D6C80-18A7-42C4-A911-0323F3F4F896}"/>
              </a:ext>
            </a:extLst>
          </p:cNvPr>
          <p:cNvSpPr txBox="1"/>
          <p:nvPr/>
        </p:nvSpPr>
        <p:spPr>
          <a:xfrm>
            <a:off x="400775" y="1459005"/>
            <a:ext cx="269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 UI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16708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 상황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E590E4-7C2F-46A3-88D7-DBD0B945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59" y="1823832"/>
            <a:ext cx="7767961" cy="41518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67F611-2398-47D5-AC8D-28E0511BB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705" y="2706159"/>
            <a:ext cx="7180020" cy="4151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582959-93FC-443C-9BE6-4D2B7714966C}"/>
              </a:ext>
            </a:extLst>
          </p:cNvPr>
          <p:cNvSpPr txBox="1"/>
          <p:nvPr/>
        </p:nvSpPr>
        <p:spPr>
          <a:xfrm>
            <a:off x="612559" y="1182184"/>
            <a:ext cx="228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Firebase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DB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 상황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425604-CEFD-46C2-AA23-F9A70B41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53" y="2781901"/>
            <a:ext cx="1434181" cy="25624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8B0F02-7365-476D-8C20-29F500AD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53" y="1376942"/>
            <a:ext cx="1434181" cy="25891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21114D-277F-433E-A936-83FCCC087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31" y="1376942"/>
            <a:ext cx="1451825" cy="25891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3339B2-3670-47E5-BDDD-A2F00C4B2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893" y="4220910"/>
            <a:ext cx="1451825" cy="2584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807DD-D62F-41B1-9A08-68E8DCE892AB}"/>
              </a:ext>
            </a:extLst>
          </p:cNvPr>
          <p:cNvSpPr txBox="1"/>
          <p:nvPr/>
        </p:nvSpPr>
        <p:spPr>
          <a:xfrm>
            <a:off x="1935982" y="2126447"/>
            <a:ext cx="191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 회원가입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4BF149-3599-4709-A0DA-D5AECFC76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078" y="3650778"/>
            <a:ext cx="1451826" cy="26075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D4C11C-2586-49FC-A9D6-7F92EA77C1BC}"/>
              </a:ext>
            </a:extLst>
          </p:cNvPr>
          <p:cNvSpPr txBox="1"/>
          <p:nvPr/>
        </p:nvSpPr>
        <p:spPr>
          <a:xfrm>
            <a:off x="2379790" y="5344357"/>
            <a:ext cx="192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구글 이메일 연동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3896552-C670-4FE0-8DF4-21A15ED49B3D}"/>
              </a:ext>
            </a:extLst>
          </p:cNvPr>
          <p:cNvSpPr/>
          <p:nvPr/>
        </p:nvSpPr>
        <p:spPr>
          <a:xfrm rot="20201745">
            <a:off x="2740948" y="3015325"/>
            <a:ext cx="67470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4DDAC2A-C82A-4DAA-AC2F-4E966FEDDF7B}"/>
              </a:ext>
            </a:extLst>
          </p:cNvPr>
          <p:cNvSpPr/>
          <p:nvPr/>
        </p:nvSpPr>
        <p:spPr>
          <a:xfrm>
            <a:off x="5565474" y="2597235"/>
            <a:ext cx="67470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00E0FEB-510A-4837-B44A-A964B7070723}"/>
              </a:ext>
            </a:extLst>
          </p:cNvPr>
          <p:cNvSpPr/>
          <p:nvPr/>
        </p:nvSpPr>
        <p:spPr>
          <a:xfrm rot="1555617">
            <a:off x="2707796" y="4556934"/>
            <a:ext cx="67470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E03C9F8-F0D7-4439-ABF4-87E21EA94C59}"/>
              </a:ext>
            </a:extLst>
          </p:cNvPr>
          <p:cNvSpPr/>
          <p:nvPr/>
        </p:nvSpPr>
        <p:spPr>
          <a:xfrm rot="1505418">
            <a:off x="8465431" y="2712263"/>
            <a:ext cx="67470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6E30C83-FD37-44BF-8A3C-ACB10DC25A73}"/>
              </a:ext>
            </a:extLst>
          </p:cNvPr>
          <p:cNvSpPr/>
          <p:nvPr/>
        </p:nvSpPr>
        <p:spPr>
          <a:xfrm rot="20834111">
            <a:off x="7345246" y="5221117"/>
            <a:ext cx="67470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8C52DF-51F8-4A44-AA31-F8A17DC162EF}"/>
              </a:ext>
            </a:extLst>
          </p:cNvPr>
          <p:cNvSpPr txBox="1"/>
          <p:nvPr/>
        </p:nvSpPr>
        <p:spPr>
          <a:xfrm>
            <a:off x="8876039" y="2273001"/>
            <a:ext cx="93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7967EE-7081-4D07-BE99-03FDB7102E9B}"/>
              </a:ext>
            </a:extLst>
          </p:cNvPr>
          <p:cNvSpPr txBox="1"/>
          <p:nvPr/>
        </p:nvSpPr>
        <p:spPr>
          <a:xfrm>
            <a:off x="7244608" y="4556934"/>
            <a:ext cx="93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ADB7E9-7E2C-4A92-A08B-D30F48FCF6BA}"/>
              </a:ext>
            </a:extLst>
          </p:cNvPr>
          <p:cNvSpPr txBox="1"/>
          <p:nvPr/>
        </p:nvSpPr>
        <p:spPr>
          <a:xfrm>
            <a:off x="686553" y="1209329"/>
            <a:ext cx="228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Firebase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DB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 상황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6C77-2089-4C2C-8AF4-85812E2A665F}"/>
              </a:ext>
            </a:extLst>
          </p:cNvPr>
          <p:cNvSpPr txBox="1">
            <a:spLocks/>
          </p:cNvSpPr>
          <p:nvPr/>
        </p:nvSpPr>
        <p:spPr>
          <a:xfrm>
            <a:off x="400685" y="1459230"/>
            <a:ext cx="304292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Kobert모델 튜닝</a:t>
            </a:r>
          </a:p>
        </p:txBody>
      </p:sp>
      <p:pic>
        <p:nvPicPr>
          <p:cNvPr id="11" name="그림 1" descr="C:/Users/Lenovo/AppData/Roaming/PolarisOffice/ETemp/10424_17796632/fImage606361641.png">
            <a:extLst>
              <a:ext uri="{FF2B5EF4-FFF2-40B4-BE49-F238E27FC236}">
                <a16:creationId xmlns:a16="http://schemas.microsoft.com/office/drawing/2014/main" id="{EADBE2C5-4C7A-4D61-BF5D-E84DD165D0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" y="2303780"/>
            <a:ext cx="5396230" cy="3787775"/>
          </a:xfrm>
          <a:prstGeom prst="rect">
            <a:avLst/>
          </a:prstGeom>
          <a:noFill/>
        </p:spPr>
      </p:pic>
      <p:pic>
        <p:nvPicPr>
          <p:cNvPr id="17" name="그림 2" descr="C:/Users/Lenovo/AppData/Roaming/PolarisOffice/ETemp/10424_17796632/fImage25471178467.png">
            <a:extLst>
              <a:ext uri="{FF2B5EF4-FFF2-40B4-BE49-F238E27FC236}">
                <a16:creationId xmlns:a16="http://schemas.microsoft.com/office/drawing/2014/main" id="{86165E7A-F99C-4E89-B77B-A4FE8026F1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110" y="2302510"/>
            <a:ext cx="6012815" cy="3797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452236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5521</TotalTime>
  <Words>266</Words>
  <Application>Microsoft Office PowerPoint</Application>
  <PresentationFormat>와이드스크린</PresentationFormat>
  <Paragraphs>78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경기천년제목 Bold</vt:lpstr>
      <vt:lpstr>경기천년제목V Bold</vt:lpstr>
      <vt:lpstr>맑은 고딕</vt:lpstr>
      <vt:lpstr>Amasis MT Pro Medium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김 영민</cp:lastModifiedBy>
  <cp:revision>139</cp:revision>
  <dcterms:created xsi:type="dcterms:W3CDTF">2018-04-24T17:14:44Z</dcterms:created>
  <dcterms:modified xsi:type="dcterms:W3CDTF">2022-03-17T04:44:39Z</dcterms:modified>
</cp:coreProperties>
</file>